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28"/>
  </p:notesMasterIdLst>
  <p:sldIdLst>
    <p:sldId id="279" r:id="rId5"/>
    <p:sldId id="298" r:id="rId6"/>
    <p:sldId id="275" r:id="rId7"/>
    <p:sldId id="277" r:id="rId8"/>
    <p:sldId id="276" r:id="rId9"/>
    <p:sldId id="284" r:id="rId10"/>
    <p:sldId id="280" r:id="rId11"/>
    <p:sldId id="281" r:id="rId12"/>
    <p:sldId id="282" r:id="rId13"/>
    <p:sldId id="283" r:id="rId14"/>
    <p:sldId id="285" r:id="rId15"/>
    <p:sldId id="286" r:id="rId16"/>
    <p:sldId id="287" r:id="rId17"/>
    <p:sldId id="288" r:id="rId18"/>
    <p:sldId id="289" r:id="rId19"/>
    <p:sldId id="290" r:id="rId20"/>
    <p:sldId id="293" r:id="rId21"/>
    <p:sldId id="294" r:id="rId22"/>
    <p:sldId id="291" r:id="rId23"/>
    <p:sldId id="295" r:id="rId24"/>
    <p:sldId id="297" r:id="rId25"/>
    <p:sldId id="296" r:id="rId26"/>
    <p:sldId id="29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062"/>
    <a:srgbClr val="0087CA"/>
    <a:srgbClr val="5C4E9B"/>
    <a:srgbClr val="151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BBA38-FF7F-44CC-BAA2-39168AF7C04F}" v="244" dt="2025-09-16T15:51:56.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Jones" userId="902ebd1c-631c-4f88-908a-acb65098e710" providerId="ADAL" clId="{1C3BBA38-FF7F-44CC-BAA2-39168AF7C04F}"/>
    <pc:docChg chg="undo custSel addSld delSld modSld sldOrd">
      <pc:chgData name="Beverley Jones" userId="902ebd1c-631c-4f88-908a-acb65098e710" providerId="ADAL" clId="{1C3BBA38-FF7F-44CC-BAA2-39168AF7C04F}" dt="2025-09-16T15:51:56.919" v="5312" actId="14100"/>
      <pc:docMkLst>
        <pc:docMk/>
      </pc:docMkLst>
      <pc:sldChg chg="addSp delSp modSp add del mod setBg delDesignElem">
        <pc:chgData name="Beverley Jones" userId="902ebd1c-631c-4f88-908a-acb65098e710" providerId="ADAL" clId="{1C3BBA38-FF7F-44CC-BAA2-39168AF7C04F}" dt="2025-09-10T10:30:32.081" v="48"/>
        <pc:sldMkLst>
          <pc:docMk/>
          <pc:sldMk cId="3550670918" sldId="256"/>
        </pc:sldMkLst>
      </pc:sldChg>
      <pc:sldChg chg="addSp delSp modSp mod ord modClrScheme chgLayout">
        <pc:chgData name="Beverley Jones" userId="902ebd1c-631c-4f88-908a-acb65098e710" providerId="ADAL" clId="{1C3BBA38-FF7F-44CC-BAA2-39168AF7C04F}" dt="2025-09-16T14:56:41.483" v="4299"/>
        <pc:sldMkLst>
          <pc:docMk/>
          <pc:sldMk cId="1896064593" sldId="275"/>
        </pc:sldMkLst>
        <pc:spChg chg="mod">
          <ac:chgData name="Beverley Jones" userId="902ebd1c-631c-4f88-908a-acb65098e710" providerId="ADAL" clId="{1C3BBA38-FF7F-44CC-BAA2-39168AF7C04F}" dt="2025-09-10T15:41:30.102" v="4060" actId="26606"/>
          <ac:spMkLst>
            <pc:docMk/>
            <pc:sldMk cId="1896064593" sldId="275"/>
            <ac:spMk id="2" creationId="{FE05CD6A-C0B9-7648-BD7D-AF4375A416BB}"/>
          </ac:spMkLst>
        </pc:spChg>
        <pc:spChg chg="add mod">
          <ac:chgData name="Beverley Jones" userId="902ebd1c-631c-4f88-908a-acb65098e710" providerId="ADAL" clId="{1C3BBA38-FF7F-44CC-BAA2-39168AF7C04F}" dt="2025-09-10T15:41:30.102" v="4060" actId="26606"/>
          <ac:spMkLst>
            <pc:docMk/>
            <pc:sldMk cId="1896064593" sldId="275"/>
            <ac:spMk id="4" creationId="{74A133A6-AD76-731B-767B-723A51CCE8F4}"/>
          </ac:spMkLst>
        </pc:spChg>
        <pc:spChg chg="add mod">
          <ac:chgData name="Beverley Jones" userId="902ebd1c-631c-4f88-908a-acb65098e710" providerId="ADAL" clId="{1C3BBA38-FF7F-44CC-BAA2-39168AF7C04F}" dt="2025-09-10T15:49:09.365" v="4096" actId="207"/>
          <ac:spMkLst>
            <pc:docMk/>
            <pc:sldMk cId="1896064593" sldId="275"/>
            <ac:spMk id="6" creationId="{597F2DF6-9B19-CCE4-9705-6287F163D8E1}"/>
          </ac:spMkLst>
        </pc:spChg>
        <pc:picChg chg="add mod ord">
          <ac:chgData name="Beverley Jones" userId="902ebd1c-631c-4f88-908a-acb65098e710" providerId="ADAL" clId="{1C3BBA38-FF7F-44CC-BAA2-39168AF7C04F}" dt="2025-09-10T15:41:40.930" v="4062" actId="14100"/>
          <ac:picMkLst>
            <pc:docMk/>
            <pc:sldMk cId="1896064593" sldId="275"/>
            <ac:picMk id="5" creationId="{C127489D-FA98-82C8-D060-165C8EBFB74A}"/>
          </ac:picMkLst>
        </pc:picChg>
      </pc:sldChg>
      <pc:sldChg chg="addSp delSp modSp mod modClrScheme chgLayout">
        <pc:chgData name="Beverley Jones" userId="902ebd1c-631c-4f88-908a-acb65098e710" providerId="ADAL" clId="{1C3BBA38-FF7F-44CC-BAA2-39168AF7C04F}" dt="2025-09-16T15:18:46.981" v="5174" actId="1076"/>
        <pc:sldMkLst>
          <pc:docMk/>
          <pc:sldMk cId="4042677008" sldId="276"/>
        </pc:sldMkLst>
        <pc:spChg chg="mod">
          <ac:chgData name="Beverley Jones" userId="902ebd1c-631c-4f88-908a-acb65098e710" providerId="ADAL" clId="{1C3BBA38-FF7F-44CC-BAA2-39168AF7C04F}" dt="2025-09-10T15:44:34.215" v="4067" actId="26606"/>
          <ac:spMkLst>
            <pc:docMk/>
            <pc:sldMk cId="4042677008" sldId="276"/>
            <ac:spMk id="2" creationId="{1994071B-A537-FD92-1371-14B3EE871C70}"/>
          </ac:spMkLst>
        </pc:spChg>
        <pc:spChg chg="add mod">
          <ac:chgData name="Beverley Jones" userId="902ebd1c-631c-4f88-908a-acb65098e710" providerId="ADAL" clId="{1C3BBA38-FF7F-44CC-BAA2-39168AF7C04F}" dt="2025-09-16T15:18:46.981" v="5174" actId="1076"/>
          <ac:spMkLst>
            <pc:docMk/>
            <pc:sldMk cId="4042677008" sldId="276"/>
            <ac:spMk id="4" creationId="{B7DDB73E-036D-691B-438B-E79E08E66748}"/>
          </ac:spMkLst>
        </pc:spChg>
        <pc:spChg chg="mod">
          <ac:chgData name="Beverley Jones" userId="902ebd1c-631c-4f88-908a-acb65098e710" providerId="ADAL" clId="{1C3BBA38-FF7F-44CC-BAA2-39168AF7C04F}" dt="2025-09-10T15:44:34.215" v="4067" actId="26606"/>
          <ac:spMkLst>
            <pc:docMk/>
            <pc:sldMk cId="4042677008" sldId="276"/>
            <ac:spMk id="7" creationId="{BCC7CCA6-AA06-592E-C268-49B58F69B1E7}"/>
          </ac:spMkLst>
        </pc:spChg>
        <pc:spChg chg="add mod">
          <ac:chgData name="Beverley Jones" userId="902ebd1c-631c-4f88-908a-acb65098e710" providerId="ADAL" clId="{1C3BBA38-FF7F-44CC-BAA2-39168AF7C04F}" dt="2025-09-10T15:47:36.522" v="4087"/>
          <ac:spMkLst>
            <pc:docMk/>
            <pc:sldMk cId="4042677008" sldId="276"/>
            <ac:spMk id="8" creationId="{79DC8E0A-2677-E964-3FC1-BBBD2AAE6C06}"/>
          </ac:spMkLst>
        </pc:spChg>
        <pc:spChg chg="add mod">
          <ac:chgData name="Beverley Jones" userId="902ebd1c-631c-4f88-908a-acb65098e710" providerId="ADAL" clId="{1C3BBA38-FF7F-44CC-BAA2-39168AF7C04F}" dt="2025-09-10T15:48:43.747" v="4093" actId="1076"/>
          <ac:spMkLst>
            <pc:docMk/>
            <pc:sldMk cId="4042677008" sldId="276"/>
            <ac:spMk id="10" creationId="{95F2EBCD-1138-B3EE-02AF-503FB39371E1}"/>
          </ac:spMkLst>
        </pc:spChg>
        <pc:spChg chg="add">
          <ac:chgData name="Beverley Jones" userId="902ebd1c-631c-4f88-908a-acb65098e710" providerId="ADAL" clId="{1C3BBA38-FF7F-44CC-BAA2-39168AF7C04F}" dt="2025-09-10T15:44:52.860" v="4069" actId="26606"/>
          <ac:spMkLst>
            <pc:docMk/>
            <pc:sldMk cId="4042677008" sldId="276"/>
            <ac:spMk id="18" creationId="{C82CA98B-9D41-D044-9B63-D082AE719BA3}"/>
          </ac:spMkLst>
        </pc:spChg>
        <pc:graphicFrameChg chg="add mod modGraphic">
          <ac:chgData name="Beverley Jones" userId="902ebd1c-631c-4f88-908a-acb65098e710" providerId="ADAL" clId="{1C3BBA38-FF7F-44CC-BAA2-39168AF7C04F}" dt="2025-09-10T15:45:24.367" v="4074" actId="478"/>
          <ac:graphicFrameMkLst>
            <pc:docMk/>
            <pc:sldMk cId="4042677008" sldId="276"/>
            <ac:graphicFrameMk id="9" creationId="{4F758BB7-E58B-2498-39E5-1CAC40969AAD}"/>
          </ac:graphicFrameMkLst>
        </pc:graphicFrameChg>
        <pc:picChg chg="add mod">
          <ac:chgData name="Beverley Jones" userId="902ebd1c-631c-4f88-908a-acb65098e710" providerId="ADAL" clId="{1C3BBA38-FF7F-44CC-BAA2-39168AF7C04F}" dt="2025-09-10T15:46:26.417" v="4079" actId="14100"/>
          <ac:picMkLst>
            <pc:docMk/>
            <pc:sldMk cId="4042677008" sldId="276"/>
            <ac:picMk id="6" creationId="{D9AA1037-0FAD-962B-7DFF-9EC79F17DD93}"/>
          </ac:picMkLst>
        </pc:picChg>
      </pc:sldChg>
      <pc:sldChg chg="delSp modSp mod">
        <pc:chgData name="Beverley Jones" userId="902ebd1c-631c-4f88-908a-acb65098e710" providerId="ADAL" clId="{1C3BBA38-FF7F-44CC-BAA2-39168AF7C04F}" dt="2025-09-16T15:43:53.958" v="5252" actId="20577"/>
        <pc:sldMkLst>
          <pc:docMk/>
          <pc:sldMk cId="1919672760" sldId="277"/>
        </pc:sldMkLst>
        <pc:spChg chg="mod">
          <ac:chgData name="Beverley Jones" userId="902ebd1c-631c-4f88-908a-acb65098e710" providerId="ADAL" clId="{1C3BBA38-FF7F-44CC-BAA2-39168AF7C04F}" dt="2025-09-10T12:24:22.288" v="2057" actId="255"/>
          <ac:spMkLst>
            <pc:docMk/>
            <pc:sldMk cId="1919672760" sldId="277"/>
            <ac:spMk id="2" creationId="{E512E257-112D-0D86-B896-3AB27E4B4959}"/>
          </ac:spMkLst>
        </pc:spChg>
        <pc:spChg chg="mod">
          <ac:chgData name="Beverley Jones" userId="902ebd1c-631c-4f88-908a-acb65098e710" providerId="ADAL" clId="{1C3BBA38-FF7F-44CC-BAA2-39168AF7C04F}" dt="2025-09-16T15:43:53.958" v="5252" actId="20577"/>
          <ac:spMkLst>
            <pc:docMk/>
            <pc:sldMk cId="1919672760" sldId="277"/>
            <ac:spMk id="3" creationId="{8DFCB5D3-6626-CE99-DD47-909B66447953}"/>
          </ac:spMkLst>
        </pc:spChg>
      </pc:sldChg>
      <pc:sldChg chg="delSp del mod">
        <pc:chgData name="Beverley Jones" userId="902ebd1c-631c-4f88-908a-acb65098e710" providerId="ADAL" clId="{1C3BBA38-FF7F-44CC-BAA2-39168AF7C04F}" dt="2025-09-10T10:26:11.134" v="2" actId="2696"/>
        <pc:sldMkLst>
          <pc:docMk/>
          <pc:sldMk cId="4129734977" sldId="278"/>
        </pc:sldMkLst>
      </pc:sldChg>
      <pc:sldChg chg="addSp delSp modSp mod">
        <pc:chgData name="Beverley Jones" userId="902ebd1c-631c-4f88-908a-acb65098e710" providerId="ADAL" clId="{1C3BBA38-FF7F-44CC-BAA2-39168AF7C04F}" dt="2025-09-10T16:07:32.385" v="4191" actId="20577"/>
        <pc:sldMkLst>
          <pc:docMk/>
          <pc:sldMk cId="3861165878" sldId="279"/>
        </pc:sldMkLst>
        <pc:spChg chg="add mod">
          <ac:chgData name="Beverley Jones" userId="902ebd1c-631c-4f88-908a-acb65098e710" providerId="ADAL" clId="{1C3BBA38-FF7F-44CC-BAA2-39168AF7C04F}" dt="2025-09-10T16:06:19.374" v="4184"/>
          <ac:spMkLst>
            <pc:docMk/>
            <pc:sldMk cId="3861165878" sldId="279"/>
            <ac:spMk id="5" creationId="{261CE5E8-8CBB-F685-E3F8-EAD0E5B894AB}"/>
          </ac:spMkLst>
        </pc:spChg>
        <pc:spChg chg="mod">
          <ac:chgData name="Beverley Jones" userId="902ebd1c-631c-4f88-908a-acb65098e710" providerId="ADAL" clId="{1C3BBA38-FF7F-44CC-BAA2-39168AF7C04F}" dt="2025-09-10T16:07:32.385" v="4191" actId="20577"/>
          <ac:spMkLst>
            <pc:docMk/>
            <pc:sldMk cId="3861165878" sldId="279"/>
            <ac:spMk id="7" creationId="{A473B7FF-92D5-FF5B-B660-22EDE18E1E9A}"/>
          </ac:spMkLst>
        </pc:spChg>
        <pc:spChg chg="add mod">
          <ac:chgData name="Beverley Jones" userId="902ebd1c-631c-4f88-908a-acb65098e710" providerId="ADAL" clId="{1C3BBA38-FF7F-44CC-BAA2-39168AF7C04F}" dt="2025-09-10T16:06:47.804" v="4189" actId="1076"/>
          <ac:spMkLst>
            <pc:docMk/>
            <pc:sldMk cId="3861165878" sldId="279"/>
            <ac:spMk id="8" creationId="{2C302245-663A-2A21-C99C-FA40D0A4B336}"/>
          </ac:spMkLst>
        </pc:spChg>
        <pc:picChg chg="add mod">
          <ac:chgData name="Beverley Jones" userId="902ebd1c-631c-4f88-908a-acb65098e710" providerId="ADAL" clId="{1C3BBA38-FF7F-44CC-BAA2-39168AF7C04F}" dt="2025-09-10T16:05:52.623" v="4179" actId="1076"/>
          <ac:picMkLst>
            <pc:docMk/>
            <pc:sldMk cId="3861165878" sldId="279"/>
            <ac:picMk id="3" creationId="{4E51519A-A03C-354B-06FB-C32DB627882C}"/>
          </ac:picMkLst>
        </pc:picChg>
      </pc:sldChg>
      <pc:sldChg chg="addSp delSp modSp new mod modClrScheme chgLayout">
        <pc:chgData name="Beverley Jones" userId="902ebd1c-631c-4f88-908a-acb65098e710" providerId="ADAL" clId="{1C3BBA38-FF7F-44CC-BAA2-39168AF7C04F}" dt="2025-09-16T15:42:30.965" v="5246" actId="27636"/>
        <pc:sldMkLst>
          <pc:docMk/>
          <pc:sldMk cId="108596412" sldId="280"/>
        </pc:sldMkLst>
        <pc:spChg chg="mod">
          <ac:chgData name="Beverley Jones" userId="902ebd1c-631c-4f88-908a-acb65098e710" providerId="ADAL" clId="{1C3BBA38-FF7F-44CC-BAA2-39168AF7C04F}" dt="2025-09-16T15:42:30.965" v="5246" actId="27636"/>
          <ac:spMkLst>
            <pc:docMk/>
            <pc:sldMk cId="108596412" sldId="280"/>
            <ac:spMk id="3" creationId="{290BDC62-EEFF-F372-3BA9-02DA0CBDC816}"/>
          </ac:spMkLst>
        </pc:spChg>
      </pc:sldChg>
      <pc:sldChg chg="addSp delSp modSp add del mod setBg delDesignElem">
        <pc:chgData name="Beverley Jones" userId="902ebd1c-631c-4f88-908a-acb65098e710" providerId="ADAL" clId="{1C3BBA38-FF7F-44CC-BAA2-39168AF7C04F}" dt="2025-09-10T10:30:31.432" v="46"/>
        <pc:sldMkLst>
          <pc:docMk/>
          <pc:sldMk cId="1099835572" sldId="280"/>
        </pc:sldMkLst>
      </pc:sldChg>
      <pc:sldChg chg="addSp delSp modSp new mod modClrScheme chgLayout">
        <pc:chgData name="Beverley Jones" userId="902ebd1c-631c-4f88-908a-acb65098e710" providerId="ADAL" clId="{1C3BBA38-FF7F-44CC-BAA2-39168AF7C04F}" dt="2025-09-10T12:24:46.563" v="2060" actId="255"/>
        <pc:sldMkLst>
          <pc:docMk/>
          <pc:sldMk cId="162236067" sldId="281"/>
        </pc:sldMkLst>
        <pc:spChg chg="mod">
          <ac:chgData name="Beverley Jones" userId="902ebd1c-631c-4f88-908a-acb65098e710" providerId="ADAL" clId="{1C3BBA38-FF7F-44CC-BAA2-39168AF7C04F}" dt="2025-09-10T12:24:46.563" v="2060" actId="255"/>
          <ac:spMkLst>
            <pc:docMk/>
            <pc:sldMk cId="162236067" sldId="281"/>
            <ac:spMk id="2" creationId="{97E7A8A8-F24E-F7E3-B857-FE48F3BCC15A}"/>
          </ac:spMkLst>
        </pc:spChg>
        <pc:spChg chg="add mod">
          <ac:chgData name="Beverley Jones" userId="902ebd1c-631c-4f88-908a-acb65098e710" providerId="ADAL" clId="{1C3BBA38-FF7F-44CC-BAA2-39168AF7C04F}" dt="2025-09-10T11:01:21.590" v="970" actId="1076"/>
          <ac:spMkLst>
            <pc:docMk/>
            <pc:sldMk cId="162236067" sldId="281"/>
            <ac:spMk id="6" creationId="{347C10DB-E61B-7FB1-B898-AADD04847C7E}"/>
          </ac:spMkLst>
        </pc:spChg>
        <pc:picChg chg="add mod ord">
          <ac:chgData name="Beverley Jones" userId="902ebd1c-631c-4f88-908a-acb65098e710" providerId="ADAL" clId="{1C3BBA38-FF7F-44CC-BAA2-39168AF7C04F}" dt="2025-09-10T11:00:26.653" v="967" actId="1076"/>
          <ac:picMkLst>
            <pc:docMk/>
            <pc:sldMk cId="162236067" sldId="281"/>
            <ac:picMk id="5" creationId="{E912B9F2-B677-2F41-23B4-12CAC17F42F8}"/>
          </ac:picMkLst>
        </pc:picChg>
      </pc:sldChg>
      <pc:sldChg chg="addSp modSp new mod">
        <pc:chgData name="Beverley Jones" userId="902ebd1c-631c-4f88-908a-acb65098e710" providerId="ADAL" clId="{1C3BBA38-FF7F-44CC-BAA2-39168AF7C04F}" dt="2025-09-10T12:24:54.197" v="2061" actId="255"/>
        <pc:sldMkLst>
          <pc:docMk/>
          <pc:sldMk cId="1249928123" sldId="282"/>
        </pc:sldMkLst>
        <pc:spChg chg="mod">
          <ac:chgData name="Beverley Jones" userId="902ebd1c-631c-4f88-908a-acb65098e710" providerId="ADAL" clId="{1C3BBA38-FF7F-44CC-BAA2-39168AF7C04F}" dt="2025-09-10T12:24:54.197" v="2061" actId="255"/>
          <ac:spMkLst>
            <pc:docMk/>
            <pc:sldMk cId="1249928123" sldId="282"/>
            <ac:spMk id="2" creationId="{499596CB-5757-5D8A-9818-7C6308BE55ED}"/>
          </ac:spMkLst>
        </pc:spChg>
        <pc:spChg chg="mod">
          <ac:chgData name="Beverley Jones" userId="902ebd1c-631c-4f88-908a-acb65098e710" providerId="ADAL" clId="{1C3BBA38-FF7F-44CC-BAA2-39168AF7C04F}" dt="2025-09-10T12:15:48.910" v="1856" actId="21"/>
          <ac:spMkLst>
            <pc:docMk/>
            <pc:sldMk cId="1249928123" sldId="282"/>
            <ac:spMk id="3" creationId="{3DC04D03-B13F-38E2-345D-99BABB0F84FA}"/>
          </ac:spMkLst>
        </pc:spChg>
        <pc:spChg chg="add mod">
          <ac:chgData name="Beverley Jones" userId="902ebd1c-631c-4f88-908a-acb65098e710" providerId="ADAL" clId="{1C3BBA38-FF7F-44CC-BAA2-39168AF7C04F}" dt="2025-09-10T12:16:45.369" v="1860"/>
          <ac:spMkLst>
            <pc:docMk/>
            <pc:sldMk cId="1249928123" sldId="282"/>
            <ac:spMk id="5" creationId="{C55EBF85-F550-6B37-A2E9-9E4F4449FDD7}"/>
          </ac:spMkLst>
        </pc:spChg>
        <pc:spChg chg="add mod">
          <ac:chgData name="Beverley Jones" userId="902ebd1c-631c-4f88-908a-acb65098e710" providerId="ADAL" clId="{1C3BBA38-FF7F-44CC-BAA2-39168AF7C04F}" dt="2025-09-10T12:18:45.872" v="1898" actId="1076"/>
          <ac:spMkLst>
            <pc:docMk/>
            <pc:sldMk cId="1249928123" sldId="282"/>
            <ac:spMk id="6" creationId="{3AE053A7-E00A-F3B1-C770-A427231E7064}"/>
          </ac:spMkLst>
        </pc:spChg>
        <pc:graphicFrameChg chg="add mod modGraphic">
          <ac:chgData name="Beverley Jones" userId="902ebd1c-631c-4f88-908a-acb65098e710" providerId="ADAL" clId="{1C3BBA38-FF7F-44CC-BAA2-39168AF7C04F}" dt="2025-09-10T12:18:38.031" v="1897" actId="20577"/>
          <ac:graphicFrameMkLst>
            <pc:docMk/>
            <pc:sldMk cId="1249928123" sldId="282"/>
            <ac:graphicFrameMk id="4" creationId="{A3C62105-9DBB-4C7D-D6A2-6994C8202025}"/>
          </ac:graphicFrameMkLst>
        </pc:graphicFrameChg>
      </pc:sldChg>
      <pc:sldChg chg="addSp delSp modSp new mod modClrScheme chgLayout">
        <pc:chgData name="Beverley Jones" userId="902ebd1c-631c-4f88-908a-acb65098e710" providerId="ADAL" clId="{1C3BBA38-FF7F-44CC-BAA2-39168AF7C04F}" dt="2025-09-16T15:46:34.127" v="5266" actId="20577"/>
        <pc:sldMkLst>
          <pc:docMk/>
          <pc:sldMk cId="3356514143" sldId="283"/>
        </pc:sldMkLst>
        <pc:spChg chg="mod">
          <ac:chgData name="Beverley Jones" userId="902ebd1c-631c-4f88-908a-acb65098e710" providerId="ADAL" clId="{1C3BBA38-FF7F-44CC-BAA2-39168AF7C04F}" dt="2025-09-16T15:46:34.127" v="5266" actId="20577"/>
          <ac:spMkLst>
            <pc:docMk/>
            <pc:sldMk cId="3356514143" sldId="283"/>
            <ac:spMk id="3" creationId="{E405DDEC-4FFD-1711-5BE9-AB5BC0919DAE}"/>
          </ac:spMkLst>
        </pc:spChg>
      </pc:sldChg>
      <pc:sldChg chg="modSp new mod ord">
        <pc:chgData name="Beverley Jones" userId="902ebd1c-631c-4f88-908a-acb65098e710" providerId="ADAL" clId="{1C3BBA38-FF7F-44CC-BAA2-39168AF7C04F}" dt="2025-09-16T15:47:08.052" v="5268" actId="14100"/>
        <pc:sldMkLst>
          <pc:docMk/>
          <pc:sldMk cId="275501720" sldId="284"/>
        </pc:sldMkLst>
        <pc:spChg chg="mod">
          <ac:chgData name="Beverley Jones" userId="902ebd1c-631c-4f88-908a-acb65098e710" providerId="ADAL" clId="{1C3BBA38-FF7F-44CC-BAA2-39168AF7C04F}" dt="2025-09-10T12:24:37.591" v="2059" actId="255"/>
          <ac:spMkLst>
            <pc:docMk/>
            <pc:sldMk cId="275501720" sldId="284"/>
            <ac:spMk id="2" creationId="{02F00D92-23CB-4FB2-9E22-07D210D0CE68}"/>
          </ac:spMkLst>
        </pc:spChg>
        <pc:spChg chg="mod">
          <ac:chgData name="Beverley Jones" userId="902ebd1c-631c-4f88-908a-acb65098e710" providerId="ADAL" clId="{1C3BBA38-FF7F-44CC-BAA2-39168AF7C04F}" dt="2025-09-16T15:47:08.052" v="5268" actId="14100"/>
          <ac:spMkLst>
            <pc:docMk/>
            <pc:sldMk cId="275501720" sldId="284"/>
            <ac:spMk id="3" creationId="{AAB478BE-FEA2-2FAE-C048-CEF8E6D8ABC5}"/>
          </ac:spMkLst>
        </pc:spChg>
      </pc:sldChg>
      <pc:sldChg chg="modSp add mod ord">
        <pc:chgData name="Beverley Jones" userId="902ebd1c-631c-4f88-908a-acb65098e710" providerId="ADAL" clId="{1C3BBA38-FF7F-44CC-BAA2-39168AF7C04F}" dt="2025-09-10T12:25:08.093" v="2062" actId="255"/>
        <pc:sldMkLst>
          <pc:docMk/>
          <pc:sldMk cId="479419298" sldId="285"/>
        </pc:sldMkLst>
        <pc:spChg chg="mod">
          <ac:chgData name="Beverley Jones" userId="902ebd1c-631c-4f88-908a-acb65098e710" providerId="ADAL" clId="{1C3BBA38-FF7F-44CC-BAA2-39168AF7C04F}" dt="2025-09-10T12:25:08.093" v="2062" actId="255"/>
          <ac:spMkLst>
            <pc:docMk/>
            <pc:sldMk cId="479419298" sldId="285"/>
            <ac:spMk id="2" creationId="{D6636E2F-A2D6-D521-5EFB-50CEB23CC150}"/>
          </ac:spMkLst>
        </pc:spChg>
        <pc:spChg chg="mod">
          <ac:chgData name="Beverley Jones" userId="902ebd1c-631c-4f88-908a-acb65098e710" providerId="ADAL" clId="{1C3BBA38-FF7F-44CC-BAA2-39168AF7C04F}" dt="2025-09-10T12:22:21.413" v="1919" actId="1076"/>
          <ac:spMkLst>
            <pc:docMk/>
            <pc:sldMk cId="479419298" sldId="285"/>
            <ac:spMk id="6" creationId="{81F54AC7-BBE0-2626-7B2A-3AA920A80F4E}"/>
          </ac:spMkLst>
        </pc:spChg>
      </pc:sldChg>
      <pc:sldChg chg="addSp delSp modSp add mod ord modClrScheme chgLayout">
        <pc:chgData name="Beverley Jones" userId="902ebd1c-631c-4f88-908a-acb65098e710" providerId="ADAL" clId="{1C3BBA38-FF7F-44CC-BAA2-39168AF7C04F}" dt="2025-09-16T15:46:09.685" v="5265" actId="1076"/>
        <pc:sldMkLst>
          <pc:docMk/>
          <pc:sldMk cId="3186795033" sldId="286"/>
        </pc:sldMkLst>
        <pc:spChg chg="mod">
          <ac:chgData name="Beverley Jones" userId="902ebd1c-631c-4f88-908a-acb65098e710" providerId="ADAL" clId="{1C3BBA38-FF7F-44CC-BAA2-39168AF7C04F}" dt="2025-09-10T15:51:04.224" v="4101" actId="26606"/>
          <ac:spMkLst>
            <pc:docMk/>
            <pc:sldMk cId="3186795033" sldId="286"/>
            <ac:spMk id="2" creationId="{AE1CDD4F-AEAA-7E03-4630-AD05315C329E}"/>
          </ac:spMkLst>
        </pc:spChg>
        <pc:spChg chg="mod">
          <ac:chgData name="Beverley Jones" userId="902ebd1c-631c-4f88-908a-acb65098e710" providerId="ADAL" clId="{1C3BBA38-FF7F-44CC-BAA2-39168AF7C04F}" dt="2025-09-10T15:51:04.224" v="4101" actId="26606"/>
          <ac:spMkLst>
            <pc:docMk/>
            <pc:sldMk cId="3186795033" sldId="286"/>
            <ac:spMk id="3" creationId="{476D73F9-3828-12AB-9416-1D146C27142E}"/>
          </ac:spMkLst>
        </pc:spChg>
        <pc:spChg chg="add mod">
          <ac:chgData name="Beverley Jones" userId="902ebd1c-631c-4f88-908a-acb65098e710" providerId="ADAL" clId="{1C3BBA38-FF7F-44CC-BAA2-39168AF7C04F}" dt="2025-09-16T15:46:09.685" v="5265" actId="1076"/>
          <ac:spMkLst>
            <pc:docMk/>
            <pc:sldMk cId="3186795033" sldId="286"/>
            <ac:spMk id="4" creationId="{76E6EE8C-B995-E462-A42D-D2217933CED0}"/>
          </ac:spMkLst>
        </pc:spChg>
        <pc:spChg chg="add mod">
          <ac:chgData name="Beverley Jones" userId="902ebd1c-631c-4f88-908a-acb65098e710" providerId="ADAL" clId="{1C3BBA38-FF7F-44CC-BAA2-39168AF7C04F}" dt="2025-09-10T15:57:11.807" v="4127" actId="207"/>
          <ac:spMkLst>
            <pc:docMk/>
            <pc:sldMk cId="3186795033" sldId="286"/>
            <ac:spMk id="7" creationId="{C6EEB898-8FBA-F2FD-8217-D4D3B85D1754}"/>
          </ac:spMkLst>
        </pc:spChg>
        <pc:spChg chg="add mod">
          <ac:chgData name="Beverley Jones" userId="902ebd1c-631c-4f88-908a-acb65098e710" providerId="ADAL" clId="{1C3BBA38-FF7F-44CC-BAA2-39168AF7C04F}" dt="2025-09-10T15:51:04.224" v="4101" actId="26606"/>
          <ac:spMkLst>
            <pc:docMk/>
            <pc:sldMk cId="3186795033" sldId="286"/>
            <ac:spMk id="10" creationId="{1730933E-4675-6850-F33D-DF99AB55D867}"/>
          </ac:spMkLst>
        </pc:spChg>
        <pc:picChg chg="add mod">
          <ac:chgData name="Beverley Jones" userId="902ebd1c-631c-4f88-908a-acb65098e710" providerId="ADAL" clId="{1C3BBA38-FF7F-44CC-BAA2-39168AF7C04F}" dt="2025-09-10T15:55:19.212" v="4117" actId="14100"/>
          <ac:picMkLst>
            <pc:docMk/>
            <pc:sldMk cId="3186795033" sldId="286"/>
            <ac:picMk id="6" creationId="{AEC341E4-01C3-58A4-7424-430F7FB802F8}"/>
          </ac:picMkLst>
        </pc:picChg>
      </pc:sldChg>
      <pc:sldChg chg="del">
        <pc:chgData name="Beverley Jones" userId="902ebd1c-631c-4f88-908a-acb65098e710" providerId="ADAL" clId="{1C3BBA38-FF7F-44CC-BAA2-39168AF7C04F}" dt="2025-09-10T10:28:02.889" v="35" actId="2696"/>
        <pc:sldMkLst>
          <pc:docMk/>
          <pc:sldMk cId="1082656615" sldId="287"/>
        </pc:sldMkLst>
      </pc:sldChg>
      <pc:sldChg chg="addSp delSp modSp add del mod modClrScheme chgLayout">
        <pc:chgData name="Beverley Jones" userId="902ebd1c-631c-4f88-908a-acb65098e710" providerId="ADAL" clId="{1C3BBA38-FF7F-44CC-BAA2-39168AF7C04F}" dt="2025-09-16T15:45:39.793" v="5260" actId="20577"/>
        <pc:sldMkLst>
          <pc:docMk/>
          <pc:sldMk cId="3834300083" sldId="287"/>
        </pc:sldMkLst>
        <pc:spChg chg="add mod">
          <ac:chgData name="Beverley Jones" userId="902ebd1c-631c-4f88-908a-acb65098e710" providerId="ADAL" clId="{1C3BBA38-FF7F-44CC-BAA2-39168AF7C04F}" dt="2025-09-16T15:45:39.793" v="5260" actId="20577"/>
          <ac:spMkLst>
            <pc:docMk/>
            <pc:sldMk cId="3834300083" sldId="287"/>
            <ac:spMk id="2" creationId="{95E45DF6-C167-3A78-F569-3E14EBEBDCE1}"/>
          </ac:spMkLst>
        </pc:spChg>
        <pc:spChg chg="mod">
          <ac:chgData name="Beverley Jones" userId="902ebd1c-631c-4f88-908a-acb65098e710" providerId="ADAL" clId="{1C3BBA38-FF7F-44CC-BAA2-39168AF7C04F}" dt="2025-09-10T15:51:23.756" v="4102" actId="26606"/>
          <ac:spMkLst>
            <pc:docMk/>
            <pc:sldMk cId="3834300083" sldId="287"/>
            <ac:spMk id="3" creationId="{F294AD34-C9F5-D7BD-C31F-CDB7F464252B}"/>
          </ac:spMkLst>
        </pc:spChg>
        <pc:spChg chg="add mod">
          <ac:chgData name="Beverley Jones" userId="902ebd1c-631c-4f88-908a-acb65098e710" providerId="ADAL" clId="{1C3BBA38-FF7F-44CC-BAA2-39168AF7C04F}" dt="2025-09-10T15:57:47.404" v="4133" actId="1076"/>
          <ac:spMkLst>
            <pc:docMk/>
            <pc:sldMk cId="3834300083" sldId="287"/>
            <ac:spMk id="6" creationId="{58F8FB72-E764-B8B5-3E0F-E28F45041037}"/>
          </ac:spMkLst>
        </pc:spChg>
        <pc:spChg chg="add mod">
          <ac:chgData name="Beverley Jones" userId="902ebd1c-631c-4f88-908a-acb65098e710" providerId="ADAL" clId="{1C3BBA38-FF7F-44CC-BAA2-39168AF7C04F}" dt="2025-09-10T15:52:01.027" v="4105" actId="255"/>
          <ac:spMkLst>
            <pc:docMk/>
            <pc:sldMk cId="3834300083" sldId="287"/>
            <ac:spMk id="10" creationId="{C65660BE-9667-BFCD-1DEE-80A2EFE7D844}"/>
          </ac:spMkLst>
        </pc:spChg>
        <pc:spChg chg="add mod">
          <ac:chgData name="Beverley Jones" userId="902ebd1c-631c-4f88-908a-acb65098e710" providerId="ADAL" clId="{1C3BBA38-FF7F-44CC-BAA2-39168AF7C04F}" dt="2025-09-10T15:51:23.756" v="4102" actId="26606"/>
          <ac:spMkLst>
            <pc:docMk/>
            <pc:sldMk cId="3834300083" sldId="287"/>
            <ac:spMk id="12" creationId="{3523F507-ABCB-2DB4-683B-A1BD84C21C52}"/>
          </ac:spMkLst>
        </pc:spChg>
        <pc:picChg chg="add mod">
          <ac:chgData name="Beverley Jones" userId="902ebd1c-631c-4f88-908a-acb65098e710" providerId="ADAL" clId="{1C3BBA38-FF7F-44CC-BAA2-39168AF7C04F}" dt="2025-09-10T15:56:25.900" v="4122" actId="14100"/>
          <ac:picMkLst>
            <pc:docMk/>
            <pc:sldMk cId="3834300083" sldId="287"/>
            <ac:picMk id="4" creationId="{68B0C4F8-01AF-3816-1D0B-61EC9E18E0E2}"/>
          </ac:picMkLst>
        </pc:picChg>
      </pc:sldChg>
      <pc:sldChg chg="addSp modSp add del mod modClrScheme chgLayout">
        <pc:chgData name="Beverley Jones" userId="902ebd1c-631c-4f88-908a-acb65098e710" providerId="ADAL" clId="{1C3BBA38-FF7F-44CC-BAA2-39168AF7C04F}" dt="2025-09-16T15:20:31.371" v="5188" actId="255"/>
        <pc:sldMkLst>
          <pc:docMk/>
          <pc:sldMk cId="967884139" sldId="288"/>
        </pc:sldMkLst>
        <pc:spChg chg="mod">
          <ac:chgData name="Beverley Jones" userId="902ebd1c-631c-4f88-908a-acb65098e710" providerId="ADAL" clId="{1C3BBA38-FF7F-44CC-BAA2-39168AF7C04F}" dt="2025-09-16T15:20:31.371" v="5188" actId="255"/>
          <ac:spMkLst>
            <pc:docMk/>
            <pc:sldMk cId="967884139" sldId="288"/>
            <ac:spMk id="3" creationId="{C0F99230-2B1C-0CF7-6A4E-5924B9D5D0F6}"/>
          </ac:spMkLst>
        </pc:spChg>
        <pc:spChg chg="add mod">
          <ac:chgData name="Beverley Jones" userId="902ebd1c-631c-4f88-908a-acb65098e710" providerId="ADAL" clId="{1C3BBA38-FF7F-44CC-BAA2-39168AF7C04F}" dt="2025-09-10T15:58:23.568" v="4139" actId="1076"/>
          <ac:spMkLst>
            <pc:docMk/>
            <pc:sldMk cId="967884139" sldId="288"/>
            <ac:spMk id="6" creationId="{8C013671-640B-ADCD-58F8-8E6FCF62D5A2}"/>
          </ac:spMkLst>
        </pc:spChg>
        <pc:spChg chg="add mod">
          <ac:chgData name="Beverley Jones" userId="902ebd1c-631c-4f88-908a-acb65098e710" providerId="ADAL" clId="{1C3BBA38-FF7F-44CC-BAA2-39168AF7C04F}" dt="2025-09-10T15:52:12.084" v="4107" actId="255"/>
          <ac:spMkLst>
            <pc:docMk/>
            <pc:sldMk cId="967884139" sldId="288"/>
            <ac:spMk id="10" creationId="{3ED5F9E3-CB43-831A-0BF6-0C5EC0693094}"/>
          </ac:spMkLst>
        </pc:spChg>
        <pc:spChg chg="add mod">
          <ac:chgData name="Beverley Jones" userId="902ebd1c-631c-4f88-908a-acb65098e710" providerId="ADAL" clId="{1C3BBA38-FF7F-44CC-BAA2-39168AF7C04F}" dt="2025-09-10T15:51:34.684" v="4103" actId="26606"/>
          <ac:spMkLst>
            <pc:docMk/>
            <pc:sldMk cId="967884139" sldId="288"/>
            <ac:spMk id="12" creationId="{BD2D86EF-4973-E58C-A810-7E6E3CF86D45}"/>
          </ac:spMkLst>
        </pc:spChg>
        <pc:picChg chg="add mod">
          <ac:chgData name="Beverley Jones" userId="902ebd1c-631c-4f88-908a-acb65098e710" providerId="ADAL" clId="{1C3BBA38-FF7F-44CC-BAA2-39168AF7C04F}" dt="2025-09-10T15:53:18.063" v="4111" actId="14100"/>
          <ac:picMkLst>
            <pc:docMk/>
            <pc:sldMk cId="967884139" sldId="288"/>
            <ac:picMk id="4" creationId="{EBA06D16-FA8E-3AF8-2E98-250781C17921}"/>
          </ac:picMkLst>
        </pc:picChg>
      </pc:sldChg>
      <pc:sldChg chg="modSp add mod ord">
        <pc:chgData name="Beverley Jones" userId="902ebd1c-631c-4f88-908a-acb65098e710" providerId="ADAL" clId="{1C3BBA38-FF7F-44CC-BAA2-39168AF7C04F}" dt="2025-09-10T12:42:34.149" v="2472" actId="1076"/>
        <pc:sldMkLst>
          <pc:docMk/>
          <pc:sldMk cId="267123638" sldId="289"/>
        </pc:sldMkLst>
        <pc:spChg chg="mod">
          <ac:chgData name="Beverley Jones" userId="902ebd1c-631c-4f88-908a-acb65098e710" providerId="ADAL" clId="{1C3BBA38-FF7F-44CC-BAA2-39168AF7C04F}" dt="2025-09-10T12:41:50.014" v="2468" actId="20577"/>
          <ac:spMkLst>
            <pc:docMk/>
            <pc:sldMk cId="267123638" sldId="289"/>
            <ac:spMk id="2" creationId="{EB06F708-9624-9C57-9E7F-E8E80ACB0330}"/>
          </ac:spMkLst>
        </pc:spChg>
        <pc:spChg chg="mod">
          <ac:chgData name="Beverley Jones" userId="902ebd1c-631c-4f88-908a-acb65098e710" providerId="ADAL" clId="{1C3BBA38-FF7F-44CC-BAA2-39168AF7C04F}" dt="2025-09-10T12:42:34.149" v="2472" actId="1076"/>
          <ac:spMkLst>
            <pc:docMk/>
            <pc:sldMk cId="267123638" sldId="289"/>
            <ac:spMk id="6" creationId="{4D504C6D-0829-AD10-2E51-17E99D7B73C0}"/>
          </ac:spMkLst>
        </pc:spChg>
      </pc:sldChg>
      <pc:sldChg chg="addSp delSp modSp add mod modClrScheme chgLayout">
        <pc:chgData name="Beverley Jones" userId="902ebd1c-631c-4f88-908a-acb65098e710" providerId="ADAL" clId="{1C3BBA38-FF7F-44CC-BAA2-39168AF7C04F}" dt="2025-09-10T16:00:52.321" v="4155" actId="1076"/>
        <pc:sldMkLst>
          <pc:docMk/>
          <pc:sldMk cId="906058704" sldId="290"/>
        </pc:sldMkLst>
        <pc:spChg chg="mod">
          <ac:chgData name="Beverley Jones" userId="902ebd1c-631c-4f88-908a-acb65098e710" providerId="ADAL" clId="{1C3BBA38-FF7F-44CC-BAA2-39168AF7C04F}" dt="2025-09-10T15:58:54.727" v="4140" actId="26606"/>
          <ac:spMkLst>
            <pc:docMk/>
            <pc:sldMk cId="906058704" sldId="290"/>
            <ac:spMk id="2" creationId="{355A9D1D-46CA-3FE7-58D7-3B4CF4980C5D}"/>
          </ac:spMkLst>
        </pc:spChg>
        <pc:spChg chg="add mod">
          <ac:chgData name="Beverley Jones" userId="902ebd1c-631c-4f88-908a-acb65098e710" providerId="ADAL" clId="{1C3BBA38-FF7F-44CC-BAA2-39168AF7C04F}" dt="2025-09-10T16:00:52.321" v="4155" actId="1076"/>
          <ac:spMkLst>
            <pc:docMk/>
            <pc:sldMk cId="906058704" sldId="290"/>
            <ac:spMk id="8" creationId="{02BA5DBC-5B62-0650-8E67-BE0B0921B1B0}"/>
          </ac:spMkLst>
        </pc:spChg>
        <pc:spChg chg="add mod">
          <ac:chgData name="Beverley Jones" userId="902ebd1c-631c-4f88-908a-acb65098e710" providerId="ADAL" clId="{1C3BBA38-FF7F-44CC-BAA2-39168AF7C04F}" dt="2025-09-10T15:58:54.727" v="4140" actId="26606"/>
          <ac:spMkLst>
            <pc:docMk/>
            <pc:sldMk cId="906058704" sldId="290"/>
            <ac:spMk id="11" creationId="{2C79AB47-9EB7-5D9A-ED7F-7CEBD0916A4A}"/>
          </ac:spMkLst>
        </pc:spChg>
        <pc:graphicFrameChg chg="add mod">
          <ac:chgData name="Beverley Jones" userId="902ebd1c-631c-4f88-908a-acb65098e710" providerId="ADAL" clId="{1C3BBA38-FF7F-44CC-BAA2-39168AF7C04F}" dt="2025-09-10T15:59:22.955" v="4142" actId="20577"/>
          <ac:graphicFrameMkLst>
            <pc:docMk/>
            <pc:sldMk cId="906058704" sldId="290"/>
            <ac:graphicFrameMk id="7" creationId="{AD36E248-D94B-5165-FFA7-2722FD27BAEE}"/>
          </ac:graphicFrameMkLst>
        </pc:graphicFrameChg>
        <pc:picChg chg="add mod">
          <ac:chgData name="Beverley Jones" userId="902ebd1c-631c-4f88-908a-acb65098e710" providerId="ADAL" clId="{1C3BBA38-FF7F-44CC-BAA2-39168AF7C04F}" dt="2025-09-10T15:59:58.694" v="4148" actId="14100"/>
          <ac:picMkLst>
            <pc:docMk/>
            <pc:sldMk cId="906058704" sldId="290"/>
            <ac:picMk id="6" creationId="{3E79EEA5-F070-3DCE-750A-CD4E4E0CB2D3}"/>
          </ac:picMkLst>
        </pc:picChg>
      </pc:sldChg>
      <pc:sldChg chg="addSp delSp modSp new mod modClrScheme chgLayout">
        <pc:chgData name="Beverley Jones" userId="902ebd1c-631c-4f88-908a-acb65098e710" providerId="ADAL" clId="{1C3BBA38-FF7F-44CC-BAA2-39168AF7C04F}" dt="2025-09-16T15:21:27.674" v="5194" actId="122"/>
        <pc:sldMkLst>
          <pc:docMk/>
          <pc:sldMk cId="56858477" sldId="291"/>
        </pc:sldMkLst>
        <pc:spChg chg="mod">
          <ac:chgData name="Beverley Jones" userId="902ebd1c-631c-4f88-908a-acb65098e710" providerId="ADAL" clId="{1C3BBA38-FF7F-44CC-BAA2-39168AF7C04F}" dt="2025-09-10T16:01:14.484" v="4156" actId="26606"/>
          <ac:spMkLst>
            <pc:docMk/>
            <pc:sldMk cId="56858477" sldId="291"/>
            <ac:spMk id="2" creationId="{26B2540E-260C-5024-770C-F4F437927B14}"/>
          </ac:spMkLst>
        </pc:spChg>
        <pc:spChg chg="mod">
          <ac:chgData name="Beverley Jones" userId="902ebd1c-631c-4f88-908a-acb65098e710" providerId="ADAL" clId="{1C3BBA38-FF7F-44CC-BAA2-39168AF7C04F}" dt="2025-09-16T15:21:27.674" v="5194" actId="122"/>
          <ac:spMkLst>
            <pc:docMk/>
            <pc:sldMk cId="56858477" sldId="291"/>
            <ac:spMk id="3" creationId="{D4E3FAAD-17AB-A0C9-2ADA-919309AA8D8E}"/>
          </ac:spMkLst>
        </pc:spChg>
        <pc:spChg chg="add mod">
          <ac:chgData name="Beverley Jones" userId="902ebd1c-631c-4f88-908a-acb65098e710" providerId="ADAL" clId="{1C3BBA38-FF7F-44CC-BAA2-39168AF7C04F}" dt="2025-09-10T16:02:49.704" v="4167" actId="1076"/>
          <ac:spMkLst>
            <pc:docMk/>
            <pc:sldMk cId="56858477" sldId="291"/>
            <ac:spMk id="6" creationId="{8B559EB7-9337-F0B0-8A23-1C873CC442D5}"/>
          </ac:spMkLst>
        </pc:spChg>
        <pc:spChg chg="add mod">
          <ac:chgData name="Beverley Jones" userId="902ebd1c-631c-4f88-908a-acb65098e710" providerId="ADAL" clId="{1C3BBA38-FF7F-44CC-BAA2-39168AF7C04F}" dt="2025-09-10T16:01:14.484" v="4156" actId="26606"/>
          <ac:spMkLst>
            <pc:docMk/>
            <pc:sldMk cId="56858477" sldId="291"/>
            <ac:spMk id="8" creationId="{E64E1C62-91CA-7D75-4C05-BF09ECC9D1FE}"/>
          </ac:spMkLst>
        </pc:spChg>
        <pc:picChg chg="add mod">
          <ac:chgData name="Beverley Jones" userId="902ebd1c-631c-4f88-908a-acb65098e710" providerId="ADAL" clId="{1C3BBA38-FF7F-44CC-BAA2-39168AF7C04F}" dt="2025-09-10T16:02:04.863" v="4160" actId="1076"/>
          <ac:picMkLst>
            <pc:docMk/>
            <pc:sldMk cId="56858477" sldId="291"/>
            <ac:picMk id="5" creationId="{F74FD9D0-EBC3-5C1C-7101-6B510289D06F}"/>
          </ac:picMkLst>
        </pc:picChg>
      </pc:sldChg>
      <pc:sldChg chg="addSp delSp modSp new mod modClrScheme chgLayout">
        <pc:chgData name="Beverley Jones" userId="902ebd1c-631c-4f88-908a-acb65098e710" providerId="ADAL" clId="{1C3BBA38-FF7F-44CC-BAA2-39168AF7C04F}" dt="2025-09-16T15:51:56.919" v="5312" actId="14100"/>
        <pc:sldMkLst>
          <pc:docMk/>
          <pc:sldMk cId="2871101724" sldId="292"/>
        </pc:sldMkLst>
        <pc:spChg chg="del mod">
          <ac:chgData name="Beverley Jones" userId="902ebd1c-631c-4f88-908a-acb65098e710" providerId="ADAL" clId="{1C3BBA38-FF7F-44CC-BAA2-39168AF7C04F}" dt="2025-09-16T15:51:49.248" v="5310" actId="478"/>
          <ac:spMkLst>
            <pc:docMk/>
            <pc:sldMk cId="2871101724" sldId="292"/>
            <ac:spMk id="2" creationId="{BA965FCA-1A0D-7A47-68F6-6E0A8F376C24}"/>
          </ac:spMkLst>
        </pc:spChg>
        <pc:spChg chg="add mod">
          <ac:chgData name="Beverley Jones" userId="902ebd1c-631c-4f88-908a-acb65098e710" providerId="ADAL" clId="{1C3BBA38-FF7F-44CC-BAA2-39168AF7C04F}" dt="2025-09-10T13:24:57.538" v="3631" actId="1076"/>
          <ac:spMkLst>
            <pc:docMk/>
            <pc:sldMk cId="2871101724" sldId="292"/>
            <ac:spMk id="11" creationId="{D2462DE7-6506-C012-FDDF-A6ACDBBD76DC}"/>
          </ac:spMkLst>
        </pc:spChg>
        <pc:picChg chg="add mod ord">
          <ac:chgData name="Beverley Jones" userId="902ebd1c-631c-4f88-908a-acb65098e710" providerId="ADAL" clId="{1C3BBA38-FF7F-44CC-BAA2-39168AF7C04F}" dt="2025-09-16T15:51:56.919" v="5312" actId="14100"/>
          <ac:picMkLst>
            <pc:docMk/>
            <pc:sldMk cId="2871101724" sldId="292"/>
            <ac:picMk id="5" creationId="{74B24283-9632-4757-3DD4-BAC188564871}"/>
          </ac:picMkLst>
        </pc:picChg>
        <pc:picChg chg="add mod">
          <ac:chgData name="Beverley Jones" userId="902ebd1c-631c-4f88-908a-acb65098e710" providerId="ADAL" clId="{1C3BBA38-FF7F-44CC-BAA2-39168AF7C04F}" dt="2025-09-16T15:51:53.616" v="5311" actId="14100"/>
          <ac:picMkLst>
            <pc:docMk/>
            <pc:sldMk cId="2871101724" sldId="292"/>
            <ac:picMk id="7" creationId="{CC83CE97-5D63-3F87-0755-9C89DAF57660}"/>
          </ac:picMkLst>
        </pc:picChg>
      </pc:sldChg>
      <pc:sldChg chg="del">
        <pc:chgData name="Beverley Jones" userId="902ebd1c-631c-4f88-908a-acb65098e710" providerId="ADAL" clId="{1C3BBA38-FF7F-44CC-BAA2-39168AF7C04F}" dt="2025-09-10T10:28:02.889" v="35" actId="2696"/>
        <pc:sldMkLst>
          <pc:docMk/>
          <pc:sldMk cId="3558894318" sldId="292"/>
        </pc:sldMkLst>
      </pc:sldChg>
      <pc:sldChg chg="delSp modSp new mod ord">
        <pc:chgData name="Beverley Jones" userId="902ebd1c-631c-4f88-908a-acb65098e710" providerId="ADAL" clId="{1C3BBA38-FF7F-44CC-BAA2-39168AF7C04F}" dt="2025-09-16T15:20:56.722" v="5190" actId="255"/>
        <pc:sldMkLst>
          <pc:docMk/>
          <pc:sldMk cId="1892652398" sldId="293"/>
        </pc:sldMkLst>
        <pc:spChg chg="mod">
          <ac:chgData name="Beverley Jones" userId="902ebd1c-631c-4f88-908a-acb65098e710" providerId="ADAL" clId="{1C3BBA38-FF7F-44CC-BAA2-39168AF7C04F}" dt="2025-09-16T15:20:56.722" v="5190" actId="255"/>
          <ac:spMkLst>
            <pc:docMk/>
            <pc:sldMk cId="1892652398" sldId="293"/>
            <ac:spMk id="3" creationId="{2A3EB7B5-055E-27E7-D388-B9073C3629BA}"/>
          </ac:spMkLst>
        </pc:spChg>
      </pc:sldChg>
      <pc:sldChg chg="modSp add del mod">
        <pc:chgData name="Beverley Jones" userId="902ebd1c-631c-4f88-908a-acb65098e710" providerId="ADAL" clId="{1C3BBA38-FF7F-44CC-BAA2-39168AF7C04F}" dt="2025-09-10T12:54:39.405" v="2772" actId="2696"/>
        <pc:sldMkLst>
          <pc:docMk/>
          <pc:sldMk cId="592348003" sldId="294"/>
        </pc:sldMkLst>
      </pc:sldChg>
      <pc:sldChg chg="modSp add mod ord">
        <pc:chgData name="Beverley Jones" userId="902ebd1c-631c-4f88-908a-acb65098e710" providerId="ADAL" clId="{1C3BBA38-FF7F-44CC-BAA2-39168AF7C04F}" dt="2025-09-10T12:58:37.655" v="2858"/>
        <pc:sldMkLst>
          <pc:docMk/>
          <pc:sldMk cId="621183709" sldId="294"/>
        </pc:sldMkLst>
        <pc:spChg chg="mod">
          <ac:chgData name="Beverley Jones" userId="902ebd1c-631c-4f88-908a-acb65098e710" providerId="ADAL" clId="{1C3BBA38-FF7F-44CC-BAA2-39168AF7C04F}" dt="2025-09-10T12:58:37.655" v="2858"/>
          <ac:spMkLst>
            <pc:docMk/>
            <pc:sldMk cId="621183709" sldId="294"/>
            <ac:spMk id="6" creationId="{63609763-975B-AFBF-EC78-24429D1DF7F4}"/>
          </ac:spMkLst>
        </pc:spChg>
      </pc:sldChg>
      <pc:sldChg chg="addSp delSp modSp add mod modClrScheme chgLayout">
        <pc:chgData name="Beverley Jones" userId="902ebd1c-631c-4f88-908a-acb65098e710" providerId="ADAL" clId="{1C3BBA38-FF7F-44CC-BAA2-39168AF7C04F}" dt="2025-09-16T15:21:44.339" v="5195" actId="1076"/>
        <pc:sldMkLst>
          <pc:docMk/>
          <pc:sldMk cId="3072587336" sldId="295"/>
        </pc:sldMkLst>
        <pc:spChg chg="add mod">
          <ac:chgData name="Beverley Jones" userId="902ebd1c-631c-4f88-908a-acb65098e710" providerId="ADAL" clId="{1C3BBA38-FF7F-44CC-BAA2-39168AF7C04F}" dt="2025-09-16T15:21:44.339" v="5195" actId="1076"/>
          <ac:spMkLst>
            <pc:docMk/>
            <pc:sldMk cId="3072587336" sldId="295"/>
            <ac:spMk id="6" creationId="{ABD99EFD-2AA8-DFFE-33A0-9C2D73C8FAB9}"/>
          </ac:spMkLst>
        </pc:spChg>
        <pc:spChg chg="add mod">
          <ac:chgData name="Beverley Jones" userId="902ebd1c-631c-4f88-908a-acb65098e710" providerId="ADAL" clId="{1C3BBA38-FF7F-44CC-BAA2-39168AF7C04F}" dt="2025-09-10T13:09:30.283" v="3462" actId="20577"/>
          <ac:spMkLst>
            <pc:docMk/>
            <pc:sldMk cId="3072587336" sldId="295"/>
            <ac:spMk id="10" creationId="{06BC2009-6A55-4E76-299C-8F28403B3420}"/>
          </ac:spMkLst>
        </pc:spChg>
        <pc:spChg chg="add mod">
          <ac:chgData name="Beverley Jones" userId="902ebd1c-631c-4f88-908a-acb65098e710" providerId="ADAL" clId="{1C3BBA38-FF7F-44CC-BAA2-39168AF7C04F}" dt="2025-09-10T13:09:09.819" v="3431" actId="20577"/>
          <ac:spMkLst>
            <pc:docMk/>
            <pc:sldMk cId="3072587336" sldId="295"/>
            <ac:spMk id="12" creationId="{D27BA9B0-62A6-C0AE-8463-94E7A23D9EE8}"/>
          </ac:spMkLst>
        </pc:spChg>
        <pc:picChg chg="add mod ord">
          <ac:chgData name="Beverley Jones" userId="902ebd1c-631c-4f88-908a-acb65098e710" providerId="ADAL" clId="{1C3BBA38-FF7F-44CC-BAA2-39168AF7C04F}" dt="2025-09-10T13:05:58.218" v="3019" actId="26606"/>
          <ac:picMkLst>
            <pc:docMk/>
            <pc:sldMk cId="3072587336" sldId="295"/>
            <ac:picMk id="5" creationId="{BB5B5F81-7CCA-9219-02AB-5351CDCA3F61}"/>
          </ac:picMkLst>
        </pc:picChg>
      </pc:sldChg>
      <pc:sldChg chg="addSp delSp modSp add mod ord">
        <pc:chgData name="Beverley Jones" userId="902ebd1c-631c-4f88-908a-acb65098e710" providerId="ADAL" clId="{1C3BBA38-FF7F-44CC-BAA2-39168AF7C04F}" dt="2025-09-16T15:50:50.358" v="5308" actId="1076"/>
        <pc:sldMkLst>
          <pc:docMk/>
          <pc:sldMk cId="2430298876" sldId="296"/>
        </pc:sldMkLst>
        <pc:spChg chg="mod">
          <ac:chgData name="Beverley Jones" userId="902ebd1c-631c-4f88-908a-acb65098e710" providerId="ADAL" clId="{1C3BBA38-FF7F-44CC-BAA2-39168AF7C04F}" dt="2025-09-16T15:50:29.518" v="5304" actId="27636"/>
          <ac:spMkLst>
            <pc:docMk/>
            <pc:sldMk cId="2430298876" sldId="296"/>
            <ac:spMk id="3" creationId="{182C5EC7-4A45-FB90-72CD-8965459C0431}"/>
          </ac:spMkLst>
        </pc:spChg>
        <pc:spChg chg="add mod">
          <ac:chgData name="Beverley Jones" userId="902ebd1c-631c-4f88-908a-acb65098e710" providerId="ADAL" clId="{1C3BBA38-FF7F-44CC-BAA2-39168AF7C04F}" dt="2025-09-16T15:50:50.358" v="5308" actId="1076"/>
          <ac:spMkLst>
            <pc:docMk/>
            <pc:sldMk cId="2430298876" sldId="296"/>
            <ac:spMk id="4" creationId="{72614238-5D2D-7B1F-99CB-4E27A7CAE9D9}"/>
          </ac:spMkLst>
        </pc:spChg>
      </pc:sldChg>
      <pc:sldChg chg="modSp add mod ord">
        <pc:chgData name="Beverley Jones" userId="902ebd1c-631c-4f88-908a-acb65098e710" providerId="ADAL" clId="{1C3BBA38-FF7F-44CC-BAA2-39168AF7C04F}" dt="2025-09-10T13:11:16.224" v="3542" actId="20577"/>
        <pc:sldMkLst>
          <pc:docMk/>
          <pc:sldMk cId="3027946084" sldId="297"/>
        </pc:sldMkLst>
        <pc:spChg chg="mod">
          <ac:chgData name="Beverley Jones" userId="902ebd1c-631c-4f88-908a-acb65098e710" providerId="ADAL" clId="{1C3BBA38-FF7F-44CC-BAA2-39168AF7C04F}" dt="2025-09-10T13:11:16.224" v="3542" actId="20577"/>
          <ac:spMkLst>
            <pc:docMk/>
            <pc:sldMk cId="3027946084" sldId="297"/>
            <ac:spMk id="6" creationId="{BE99AE44-2C95-6493-C524-36344DA42D57}"/>
          </ac:spMkLst>
        </pc:spChg>
      </pc:sldChg>
      <pc:sldChg chg="addSp delSp modSp new mod ord modClrScheme chgLayout">
        <pc:chgData name="Beverley Jones" userId="902ebd1c-631c-4f88-908a-acb65098e710" providerId="ADAL" clId="{1C3BBA38-FF7F-44CC-BAA2-39168AF7C04F}" dt="2025-09-16T15:39:10.122" v="5242" actId="20577"/>
        <pc:sldMkLst>
          <pc:docMk/>
          <pc:sldMk cId="504162652" sldId="298"/>
        </pc:sldMkLst>
        <pc:spChg chg="mod">
          <ac:chgData name="Beverley Jones" userId="902ebd1c-631c-4f88-908a-acb65098e710" providerId="ADAL" clId="{1C3BBA38-FF7F-44CC-BAA2-39168AF7C04F}" dt="2025-09-16T15:02:25.178" v="4703" actId="20577"/>
          <ac:spMkLst>
            <pc:docMk/>
            <pc:sldMk cId="504162652" sldId="298"/>
            <ac:spMk id="2" creationId="{D0DCE499-E21A-5FA2-BCC8-04CDA8CFB57B}"/>
          </ac:spMkLst>
        </pc:spChg>
        <pc:spChg chg="del">
          <ac:chgData name="Beverley Jones" userId="902ebd1c-631c-4f88-908a-acb65098e710" providerId="ADAL" clId="{1C3BBA38-FF7F-44CC-BAA2-39168AF7C04F}" dt="2025-09-16T14:55:31.352" v="4276" actId="26606"/>
          <ac:spMkLst>
            <pc:docMk/>
            <pc:sldMk cId="504162652" sldId="298"/>
            <ac:spMk id="3" creationId="{7835C069-BCC6-E525-EC6B-1D81B46FFD31}"/>
          </ac:spMkLst>
        </pc:spChg>
        <pc:spChg chg="mod">
          <ac:chgData name="Beverley Jones" userId="902ebd1c-631c-4f88-908a-acb65098e710" providerId="ADAL" clId="{1C3BBA38-FF7F-44CC-BAA2-39168AF7C04F}" dt="2025-09-16T14:55:31.352" v="4276" actId="26606"/>
          <ac:spMkLst>
            <pc:docMk/>
            <pc:sldMk cId="504162652" sldId="298"/>
            <ac:spMk id="4" creationId="{4468119F-1755-1FFB-D62B-E6EE98AA6500}"/>
          </ac:spMkLst>
        </pc:spChg>
        <pc:spChg chg="add del mod">
          <ac:chgData name="Beverley Jones" userId="902ebd1c-631c-4f88-908a-acb65098e710" providerId="ADAL" clId="{1C3BBA38-FF7F-44CC-BAA2-39168AF7C04F}" dt="2025-09-16T15:02:09.550" v="4680" actId="3680"/>
          <ac:spMkLst>
            <pc:docMk/>
            <pc:sldMk cId="504162652" sldId="298"/>
            <ac:spMk id="7" creationId="{7BC586CC-FE1E-61F7-7BCA-0432251E7B3D}"/>
          </ac:spMkLst>
        </pc:spChg>
        <pc:graphicFrameChg chg="add del mod modGraphic">
          <ac:chgData name="Beverley Jones" userId="902ebd1c-631c-4f88-908a-acb65098e710" providerId="ADAL" clId="{1C3BBA38-FF7F-44CC-BAA2-39168AF7C04F}" dt="2025-09-16T15:01:26.470" v="4678" actId="478"/>
          <ac:graphicFrameMkLst>
            <pc:docMk/>
            <pc:sldMk cId="504162652" sldId="298"/>
            <ac:graphicFrameMk id="6" creationId="{7835C069-BCC6-E525-EC6B-1D81B46FFD31}"/>
          </ac:graphicFrameMkLst>
        </pc:graphicFrameChg>
        <pc:graphicFrameChg chg="add mod ord modGraphic">
          <ac:chgData name="Beverley Jones" userId="902ebd1c-631c-4f88-908a-acb65098e710" providerId="ADAL" clId="{1C3BBA38-FF7F-44CC-BAA2-39168AF7C04F}" dt="2025-09-16T15:39:10.122" v="5242" actId="20577"/>
          <ac:graphicFrameMkLst>
            <pc:docMk/>
            <pc:sldMk cId="504162652" sldId="298"/>
            <ac:graphicFrameMk id="8" creationId="{789067E4-2128-4956-7D17-08C58C6DA758}"/>
          </ac:graphicFrameMkLst>
        </pc:graphicFrameChg>
      </pc:sldChg>
      <pc:sldChg chg="modSp add del mod">
        <pc:chgData name="Beverley Jones" userId="902ebd1c-631c-4f88-908a-acb65098e710" providerId="ADAL" clId="{1C3BBA38-FF7F-44CC-BAA2-39168AF7C04F}" dt="2025-09-16T15:14:57.446" v="5171" actId="2696"/>
        <pc:sldMkLst>
          <pc:docMk/>
          <pc:sldMk cId="3377495960" sldId="299"/>
        </pc:sldMkLst>
        <pc:spChg chg="mod">
          <ac:chgData name="Beverley Jones" userId="902ebd1c-631c-4f88-908a-acb65098e710" providerId="ADAL" clId="{1C3BBA38-FF7F-44CC-BAA2-39168AF7C04F}" dt="2025-09-16T15:14:26.344" v="5163" actId="6549"/>
          <ac:spMkLst>
            <pc:docMk/>
            <pc:sldMk cId="3377495960" sldId="299"/>
            <ac:spMk id="2" creationId="{38BABDE8-24A0-3946-A0A6-5110086DA064}"/>
          </ac:spMkLst>
        </pc:spChg>
        <pc:spChg chg="mod">
          <ac:chgData name="Beverley Jones" userId="902ebd1c-631c-4f88-908a-acb65098e710" providerId="ADAL" clId="{1C3BBA38-FF7F-44CC-BAA2-39168AF7C04F}" dt="2025-09-16T15:14:44.263" v="5169"/>
          <ac:spMkLst>
            <pc:docMk/>
            <pc:sldMk cId="3377495960" sldId="299"/>
            <ac:spMk id="3" creationId="{66082E63-5052-3DFE-F122-24502371B2A9}"/>
          </ac:spMkLst>
        </pc:spChg>
      </pc:sldChg>
      <pc:sldChg chg="del">
        <pc:chgData name="Beverley Jones" userId="902ebd1c-631c-4f88-908a-acb65098e710" providerId="ADAL" clId="{1C3BBA38-FF7F-44CC-BAA2-39168AF7C04F}" dt="2025-09-10T10:28:02.889" v="35" actId="2696"/>
        <pc:sldMkLst>
          <pc:docMk/>
          <pc:sldMk cId="626882718" sldId="304"/>
        </pc:sldMkLst>
      </pc:sldChg>
      <pc:sldChg chg="del">
        <pc:chgData name="Beverley Jones" userId="902ebd1c-631c-4f88-908a-acb65098e710" providerId="ADAL" clId="{1C3BBA38-FF7F-44CC-BAA2-39168AF7C04F}" dt="2025-09-10T10:28:02.889" v="35" actId="2696"/>
        <pc:sldMkLst>
          <pc:docMk/>
          <pc:sldMk cId="1133397920" sldId="306"/>
        </pc:sldMkLst>
      </pc:sldChg>
      <pc:sldChg chg="del">
        <pc:chgData name="Beverley Jones" userId="902ebd1c-631c-4f88-908a-acb65098e710" providerId="ADAL" clId="{1C3BBA38-FF7F-44CC-BAA2-39168AF7C04F}" dt="2025-09-10T10:28:02.889" v="35" actId="2696"/>
        <pc:sldMkLst>
          <pc:docMk/>
          <pc:sldMk cId="3214359180" sldId="308"/>
        </pc:sldMkLst>
      </pc:sldChg>
      <pc:sldChg chg="del">
        <pc:chgData name="Beverley Jones" userId="902ebd1c-631c-4f88-908a-acb65098e710" providerId="ADAL" clId="{1C3BBA38-FF7F-44CC-BAA2-39168AF7C04F}" dt="2025-09-10T10:28:02.889" v="35" actId="2696"/>
        <pc:sldMkLst>
          <pc:docMk/>
          <pc:sldMk cId="2460806186" sldId="310"/>
        </pc:sldMkLst>
      </pc:sldChg>
      <pc:sldChg chg="del">
        <pc:chgData name="Beverley Jones" userId="902ebd1c-631c-4f88-908a-acb65098e710" providerId="ADAL" clId="{1C3BBA38-FF7F-44CC-BAA2-39168AF7C04F}" dt="2025-09-10T10:28:02.889" v="35" actId="2696"/>
        <pc:sldMkLst>
          <pc:docMk/>
          <pc:sldMk cId="432036491" sldId="528"/>
        </pc:sldMkLst>
      </pc:sldChg>
      <pc:sldChg chg="del">
        <pc:chgData name="Beverley Jones" userId="902ebd1c-631c-4f88-908a-acb65098e710" providerId="ADAL" clId="{1C3BBA38-FF7F-44CC-BAA2-39168AF7C04F}" dt="2025-09-10T10:28:02.889" v="35" actId="2696"/>
        <pc:sldMkLst>
          <pc:docMk/>
          <pc:sldMk cId="3679042386" sldId="529"/>
        </pc:sldMkLst>
      </pc:sldChg>
      <pc:sldChg chg="del">
        <pc:chgData name="Beverley Jones" userId="902ebd1c-631c-4f88-908a-acb65098e710" providerId="ADAL" clId="{1C3BBA38-FF7F-44CC-BAA2-39168AF7C04F}" dt="2025-09-10T10:28:02.889" v="35" actId="2696"/>
        <pc:sldMkLst>
          <pc:docMk/>
          <pc:sldMk cId="3275670015" sldId="536"/>
        </pc:sldMkLst>
      </pc:sldChg>
      <pc:sldChg chg="del">
        <pc:chgData name="Beverley Jones" userId="902ebd1c-631c-4f88-908a-acb65098e710" providerId="ADAL" clId="{1C3BBA38-FF7F-44CC-BAA2-39168AF7C04F}" dt="2025-09-10T10:28:02.889" v="35" actId="2696"/>
        <pc:sldMkLst>
          <pc:docMk/>
          <pc:sldMk cId="268715215" sldId="537"/>
        </pc:sldMkLst>
      </pc:sldChg>
      <pc:sldChg chg="del">
        <pc:chgData name="Beverley Jones" userId="902ebd1c-631c-4f88-908a-acb65098e710" providerId="ADAL" clId="{1C3BBA38-FF7F-44CC-BAA2-39168AF7C04F}" dt="2025-09-10T10:28:02.889" v="35" actId="2696"/>
        <pc:sldMkLst>
          <pc:docMk/>
          <pc:sldMk cId="1255703668" sldId="538"/>
        </pc:sldMkLst>
      </pc:sldChg>
      <pc:sldChg chg="del">
        <pc:chgData name="Beverley Jones" userId="902ebd1c-631c-4f88-908a-acb65098e710" providerId="ADAL" clId="{1C3BBA38-FF7F-44CC-BAA2-39168AF7C04F}" dt="2025-09-10T10:28:02.889" v="35" actId="2696"/>
        <pc:sldMkLst>
          <pc:docMk/>
          <pc:sldMk cId="4062294192" sldId="539"/>
        </pc:sldMkLst>
      </pc:sldChg>
      <pc:sldChg chg="del">
        <pc:chgData name="Beverley Jones" userId="902ebd1c-631c-4f88-908a-acb65098e710" providerId="ADAL" clId="{1C3BBA38-FF7F-44CC-BAA2-39168AF7C04F}" dt="2025-09-10T10:28:02.889" v="35" actId="2696"/>
        <pc:sldMkLst>
          <pc:docMk/>
          <pc:sldMk cId="3730591737" sldId="540"/>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assets.childrenscommissioner.gov.uk/wpuploads/2020/07/cco-best-beginnings-in-the-early-years.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assets.childrenscommissioner.gov.uk/wpuploads/2020/07/cco-best-beginnings-in-the-early-year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EC5F3-EB4E-4E6B-AA9D-074372B55666}"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9F16CF1-B57B-4E4D-9545-3F50182588FE}">
      <dgm:prSet/>
      <dgm:spPr/>
      <dgm:t>
        <a:bodyPr/>
        <a:lstStyle/>
        <a:p>
          <a:r>
            <a:rPr lang="en-GB"/>
            <a:t>Loving and nurturing relationships with parent carers.</a:t>
          </a:r>
          <a:endParaRPr lang="en-US"/>
        </a:p>
      </dgm:t>
    </dgm:pt>
    <dgm:pt modelId="{C27535E6-1E3A-4F0A-BED0-8C315B582A2B}" type="parTrans" cxnId="{403D759D-57CE-474C-996D-A81B95134A41}">
      <dgm:prSet/>
      <dgm:spPr/>
      <dgm:t>
        <a:bodyPr/>
        <a:lstStyle/>
        <a:p>
          <a:endParaRPr lang="en-US"/>
        </a:p>
      </dgm:t>
    </dgm:pt>
    <dgm:pt modelId="{95AF4FCC-66DD-466C-8F39-83C1A03D9E70}" type="sibTrans" cxnId="{403D759D-57CE-474C-996D-A81B95134A41}">
      <dgm:prSet/>
      <dgm:spPr/>
      <dgm:t>
        <a:bodyPr/>
        <a:lstStyle/>
        <a:p>
          <a:endParaRPr lang="en-US"/>
        </a:p>
      </dgm:t>
    </dgm:pt>
    <dgm:pt modelId="{A67808B2-15EF-4A3C-B95A-2C4BBEEA96ED}">
      <dgm:prSet/>
      <dgm:spPr/>
      <dgm:t>
        <a:bodyPr/>
        <a:lstStyle/>
        <a:p>
          <a:r>
            <a:rPr lang="en-GB"/>
            <a:t>A safe home free from stress and adversity.</a:t>
          </a:r>
          <a:endParaRPr lang="en-US"/>
        </a:p>
      </dgm:t>
    </dgm:pt>
    <dgm:pt modelId="{B5D259F0-A629-4A32-BB01-986AF62B7674}" type="parTrans" cxnId="{CB0722EB-4C92-4A39-A06C-57F2C5678FE8}">
      <dgm:prSet/>
      <dgm:spPr/>
      <dgm:t>
        <a:bodyPr/>
        <a:lstStyle/>
        <a:p>
          <a:endParaRPr lang="en-US"/>
        </a:p>
      </dgm:t>
    </dgm:pt>
    <dgm:pt modelId="{D12F845D-DC39-4E46-B8D5-A7C4A6DF8DEE}" type="sibTrans" cxnId="{CB0722EB-4C92-4A39-A06C-57F2C5678FE8}">
      <dgm:prSet/>
      <dgm:spPr/>
      <dgm:t>
        <a:bodyPr/>
        <a:lstStyle/>
        <a:p>
          <a:endParaRPr lang="en-US"/>
        </a:p>
      </dgm:t>
    </dgm:pt>
    <dgm:pt modelId="{4F73D426-8C76-4042-9060-18EC6806A6D4}">
      <dgm:prSet/>
      <dgm:spPr/>
      <dgm:t>
        <a:bodyPr/>
        <a:lstStyle/>
        <a:p>
          <a:r>
            <a:rPr lang="en-GB"/>
            <a:t>The right to develop good language and other cognitive skills.</a:t>
          </a:r>
          <a:endParaRPr lang="en-US"/>
        </a:p>
      </dgm:t>
    </dgm:pt>
    <dgm:pt modelId="{B08E2466-76DA-4168-A772-71E881EC3F25}" type="parTrans" cxnId="{8EC6AC59-9DED-4420-8FB4-966AA42B5749}">
      <dgm:prSet/>
      <dgm:spPr/>
      <dgm:t>
        <a:bodyPr/>
        <a:lstStyle/>
        <a:p>
          <a:endParaRPr lang="en-US"/>
        </a:p>
      </dgm:t>
    </dgm:pt>
    <dgm:pt modelId="{0191B383-E385-4A7A-8C22-75D1FB4E0983}" type="sibTrans" cxnId="{8EC6AC59-9DED-4420-8FB4-966AA42B5749}">
      <dgm:prSet/>
      <dgm:spPr/>
      <dgm:t>
        <a:bodyPr/>
        <a:lstStyle/>
        <a:p>
          <a:endParaRPr lang="en-US"/>
        </a:p>
      </dgm:t>
    </dgm:pt>
    <dgm:pt modelId="{08C1C613-AAB6-49C0-A843-0E1CC2BA0A08}">
      <dgm:prSet/>
      <dgm:spPr/>
      <dgm:t>
        <a:bodyPr/>
        <a:lstStyle/>
        <a:p>
          <a:r>
            <a:rPr lang="en-GB"/>
            <a:t>Support to manage behaviour and regulate emotions.</a:t>
          </a:r>
          <a:endParaRPr lang="en-US"/>
        </a:p>
      </dgm:t>
    </dgm:pt>
    <dgm:pt modelId="{8A0263ED-4DBC-4474-9BDF-2311AFB69D66}" type="parTrans" cxnId="{59E20170-62B6-4D0B-B5AC-2A62667E9AE1}">
      <dgm:prSet/>
      <dgm:spPr/>
      <dgm:t>
        <a:bodyPr/>
        <a:lstStyle/>
        <a:p>
          <a:endParaRPr lang="en-US"/>
        </a:p>
      </dgm:t>
    </dgm:pt>
    <dgm:pt modelId="{83C921EC-95B7-4223-87C7-7CB05F31FB06}" type="sibTrans" cxnId="{59E20170-62B6-4D0B-B5AC-2A62667E9AE1}">
      <dgm:prSet/>
      <dgm:spPr/>
      <dgm:t>
        <a:bodyPr/>
        <a:lstStyle/>
        <a:p>
          <a:endParaRPr lang="en-US"/>
        </a:p>
      </dgm:t>
    </dgm:pt>
    <dgm:pt modelId="{CFE40168-D17F-4FEF-BF6E-CF598DA761A9}">
      <dgm:prSet/>
      <dgm:spPr/>
      <dgm:t>
        <a:bodyPr/>
        <a:lstStyle/>
        <a:p>
          <a:r>
            <a:rPr lang="en-GB"/>
            <a:t>Good physical and mental health and access to healthcare.</a:t>
          </a:r>
          <a:endParaRPr lang="en-US"/>
        </a:p>
      </dgm:t>
    </dgm:pt>
    <dgm:pt modelId="{DF00059F-081A-4961-8A0C-61B8F1A985C4}" type="parTrans" cxnId="{A8E0C61C-6AA1-4F76-9FC1-EF0505B5C565}">
      <dgm:prSet/>
      <dgm:spPr/>
      <dgm:t>
        <a:bodyPr/>
        <a:lstStyle/>
        <a:p>
          <a:endParaRPr lang="en-US"/>
        </a:p>
      </dgm:t>
    </dgm:pt>
    <dgm:pt modelId="{A5EFAC50-01AB-4D52-AA58-11D73D536963}" type="sibTrans" cxnId="{A8E0C61C-6AA1-4F76-9FC1-EF0505B5C565}">
      <dgm:prSet/>
      <dgm:spPr/>
      <dgm:t>
        <a:bodyPr/>
        <a:lstStyle/>
        <a:p>
          <a:endParaRPr lang="en-US"/>
        </a:p>
      </dgm:t>
    </dgm:pt>
    <dgm:pt modelId="{B44FE924-A42C-48D5-886B-3DE5B5965863}" type="pres">
      <dgm:prSet presAssocID="{0E2EC5F3-EB4E-4E6B-AA9D-074372B55666}" presName="diagram" presStyleCnt="0">
        <dgm:presLayoutVars>
          <dgm:dir/>
          <dgm:resizeHandles val="exact"/>
        </dgm:presLayoutVars>
      </dgm:prSet>
      <dgm:spPr/>
    </dgm:pt>
    <dgm:pt modelId="{BBFEAEFD-5EC6-49E8-9BAE-A2AE22B6487A}" type="pres">
      <dgm:prSet presAssocID="{29F16CF1-B57B-4E4D-9545-3F50182588FE}" presName="node" presStyleLbl="node1" presStyleIdx="0" presStyleCnt="5">
        <dgm:presLayoutVars>
          <dgm:bulletEnabled val="1"/>
        </dgm:presLayoutVars>
      </dgm:prSet>
      <dgm:spPr/>
    </dgm:pt>
    <dgm:pt modelId="{347B5C8F-4E3E-4DE3-9DE2-51718E1553FB}" type="pres">
      <dgm:prSet presAssocID="{95AF4FCC-66DD-466C-8F39-83C1A03D9E70}" presName="sibTrans" presStyleCnt="0"/>
      <dgm:spPr/>
    </dgm:pt>
    <dgm:pt modelId="{8D052F73-7DC9-4B2C-89F9-7C041152D1E1}" type="pres">
      <dgm:prSet presAssocID="{A67808B2-15EF-4A3C-B95A-2C4BBEEA96ED}" presName="node" presStyleLbl="node1" presStyleIdx="1" presStyleCnt="5">
        <dgm:presLayoutVars>
          <dgm:bulletEnabled val="1"/>
        </dgm:presLayoutVars>
      </dgm:prSet>
      <dgm:spPr/>
    </dgm:pt>
    <dgm:pt modelId="{877B3D7B-9DE4-4079-BA01-3219B0D9C8EE}" type="pres">
      <dgm:prSet presAssocID="{D12F845D-DC39-4E46-B8D5-A7C4A6DF8DEE}" presName="sibTrans" presStyleCnt="0"/>
      <dgm:spPr/>
    </dgm:pt>
    <dgm:pt modelId="{500B27C5-296A-4550-B311-79882D2CBE79}" type="pres">
      <dgm:prSet presAssocID="{4F73D426-8C76-4042-9060-18EC6806A6D4}" presName="node" presStyleLbl="node1" presStyleIdx="2" presStyleCnt="5">
        <dgm:presLayoutVars>
          <dgm:bulletEnabled val="1"/>
        </dgm:presLayoutVars>
      </dgm:prSet>
      <dgm:spPr/>
    </dgm:pt>
    <dgm:pt modelId="{4A881644-72C6-418F-9311-A35C62FFB899}" type="pres">
      <dgm:prSet presAssocID="{0191B383-E385-4A7A-8C22-75D1FB4E0983}" presName="sibTrans" presStyleCnt="0"/>
      <dgm:spPr/>
    </dgm:pt>
    <dgm:pt modelId="{06CEBA54-0F04-4C49-81C7-148C7A31AA21}" type="pres">
      <dgm:prSet presAssocID="{08C1C613-AAB6-49C0-A843-0E1CC2BA0A08}" presName="node" presStyleLbl="node1" presStyleIdx="3" presStyleCnt="5">
        <dgm:presLayoutVars>
          <dgm:bulletEnabled val="1"/>
        </dgm:presLayoutVars>
      </dgm:prSet>
      <dgm:spPr/>
    </dgm:pt>
    <dgm:pt modelId="{C5EC2B6E-15C6-4BC5-85C8-329B9902DAD9}" type="pres">
      <dgm:prSet presAssocID="{83C921EC-95B7-4223-87C7-7CB05F31FB06}" presName="sibTrans" presStyleCnt="0"/>
      <dgm:spPr/>
    </dgm:pt>
    <dgm:pt modelId="{90B5939E-A208-493E-A212-93ABFDD2F703}" type="pres">
      <dgm:prSet presAssocID="{CFE40168-D17F-4FEF-BF6E-CF598DA761A9}" presName="node" presStyleLbl="node1" presStyleIdx="4" presStyleCnt="5">
        <dgm:presLayoutVars>
          <dgm:bulletEnabled val="1"/>
        </dgm:presLayoutVars>
      </dgm:prSet>
      <dgm:spPr/>
    </dgm:pt>
  </dgm:ptLst>
  <dgm:cxnLst>
    <dgm:cxn modelId="{A8E0C61C-6AA1-4F76-9FC1-EF0505B5C565}" srcId="{0E2EC5F3-EB4E-4E6B-AA9D-074372B55666}" destId="{CFE40168-D17F-4FEF-BF6E-CF598DA761A9}" srcOrd="4" destOrd="0" parTransId="{DF00059F-081A-4961-8A0C-61B8F1A985C4}" sibTransId="{A5EFAC50-01AB-4D52-AA58-11D73D536963}"/>
    <dgm:cxn modelId="{58083F3A-327E-4074-A3A6-BEDA6E365B77}" type="presOf" srcId="{29F16CF1-B57B-4E4D-9545-3F50182588FE}" destId="{BBFEAEFD-5EC6-49E8-9BAE-A2AE22B6487A}" srcOrd="0" destOrd="0" presId="urn:microsoft.com/office/officeart/2005/8/layout/default"/>
    <dgm:cxn modelId="{59E20170-62B6-4D0B-B5AC-2A62667E9AE1}" srcId="{0E2EC5F3-EB4E-4E6B-AA9D-074372B55666}" destId="{08C1C613-AAB6-49C0-A843-0E1CC2BA0A08}" srcOrd="3" destOrd="0" parTransId="{8A0263ED-4DBC-4474-9BDF-2311AFB69D66}" sibTransId="{83C921EC-95B7-4223-87C7-7CB05F31FB06}"/>
    <dgm:cxn modelId="{8EC6AC59-9DED-4420-8FB4-966AA42B5749}" srcId="{0E2EC5F3-EB4E-4E6B-AA9D-074372B55666}" destId="{4F73D426-8C76-4042-9060-18EC6806A6D4}" srcOrd="2" destOrd="0" parTransId="{B08E2466-76DA-4168-A772-71E881EC3F25}" sibTransId="{0191B383-E385-4A7A-8C22-75D1FB4E0983}"/>
    <dgm:cxn modelId="{BB11115A-1FDB-49FF-ABCB-17B602A37F3D}" type="presOf" srcId="{A67808B2-15EF-4A3C-B95A-2C4BBEEA96ED}" destId="{8D052F73-7DC9-4B2C-89F9-7C041152D1E1}" srcOrd="0" destOrd="0" presId="urn:microsoft.com/office/officeart/2005/8/layout/default"/>
    <dgm:cxn modelId="{EEBC5A86-0B5F-4EB6-A78E-0F39C08CE473}" type="presOf" srcId="{4F73D426-8C76-4042-9060-18EC6806A6D4}" destId="{500B27C5-296A-4550-B311-79882D2CBE79}" srcOrd="0" destOrd="0" presId="urn:microsoft.com/office/officeart/2005/8/layout/default"/>
    <dgm:cxn modelId="{403D759D-57CE-474C-996D-A81B95134A41}" srcId="{0E2EC5F3-EB4E-4E6B-AA9D-074372B55666}" destId="{29F16CF1-B57B-4E4D-9545-3F50182588FE}" srcOrd="0" destOrd="0" parTransId="{C27535E6-1E3A-4F0A-BED0-8C315B582A2B}" sibTransId="{95AF4FCC-66DD-466C-8F39-83C1A03D9E70}"/>
    <dgm:cxn modelId="{98A6A1B0-F492-4726-BA8B-D1AC22B97CF2}" type="presOf" srcId="{0E2EC5F3-EB4E-4E6B-AA9D-074372B55666}" destId="{B44FE924-A42C-48D5-886B-3DE5B5965863}" srcOrd="0" destOrd="0" presId="urn:microsoft.com/office/officeart/2005/8/layout/default"/>
    <dgm:cxn modelId="{120925CA-8D78-4375-83F7-C3FCFCD526A6}" type="presOf" srcId="{CFE40168-D17F-4FEF-BF6E-CF598DA761A9}" destId="{90B5939E-A208-493E-A212-93ABFDD2F703}" srcOrd="0" destOrd="0" presId="urn:microsoft.com/office/officeart/2005/8/layout/default"/>
    <dgm:cxn modelId="{8EB873DB-9E4B-4206-AE47-5177A8456E05}" type="presOf" srcId="{08C1C613-AAB6-49C0-A843-0E1CC2BA0A08}" destId="{06CEBA54-0F04-4C49-81C7-148C7A31AA21}" srcOrd="0" destOrd="0" presId="urn:microsoft.com/office/officeart/2005/8/layout/default"/>
    <dgm:cxn modelId="{CB0722EB-4C92-4A39-A06C-57F2C5678FE8}" srcId="{0E2EC5F3-EB4E-4E6B-AA9D-074372B55666}" destId="{A67808B2-15EF-4A3C-B95A-2C4BBEEA96ED}" srcOrd="1" destOrd="0" parTransId="{B5D259F0-A629-4A32-BB01-986AF62B7674}" sibTransId="{D12F845D-DC39-4E46-B8D5-A7C4A6DF8DEE}"/>
    <dgm:cxn modelId="{28F5BFC4-0E57-41AA-BE20-81037DD172DD}" type="presParOf" srcId="{B44FE924-A42C-48D5-886B-3DE5B5965863}" destId="{BBFEAEFD-5EC6-49E8-9BAE-A2AE22B6487A}" srcOrd="0" destOrd="0" presId="urn:microsoft.com/office/officeart/2005/8/layout/default"/>
    <dgm:cxn modelId="{C7B39DE6-9B5C-4A1A-A434-DDB716B95BB7}" type="presParOf" srcId="{B44FE924-A42C-48D5-886B-3DE5B5965863}" destId="{347B5C8F-4E3E-4DE3-9DE2-51718E1553FB}" srcOrd="1" destOrd="0" presId="urn:microsoft.com/office/officeart/2005/8/layout/default"/>
    <dgm:cxn modelId="{5307D27E-8474-4A53-B954-ACDD8CC4C9AE}" type="presParOf" srcId="{B44FE924-A42C-48D5-886B-3DE5B5965863}" destId="{8D052F73-7DC9-4B2C-89F9-7C041152D1E1}" srcOrd="2" destOrd="0" presId="urn:microsoft.com/office/officeart/2005/8/layout/default"/>
    <dgm:cxn modelId="{14C0172E-B334-40CF-915D-8920CA1B95D0}" type="presParOf" srcId="{B44FE924-A42C-48D5-886B-3DE5B5965863}" destId="{877B3D7B-9DE4-4079-BA01-3219B0D9C8EE}" srcOrd="3" destOrd="0" presId="urn:microsoft.com/office/officeart/2005/8/layout/default"/>
    <dgm:cxn modelId="{2F982B5F-67E8-4FD7-811B-87B0515081D9}" type="presParOf" srcId="{B44FE924-A42C-48D5-886B-3DE5B5965863}" destId="{500B27C5-296A-4550-B311-79882D2CBE79}" srcOrd="4" destOrd="0" presId="urn:microsoft.com/office/officeart/2005/8/layout/default"/>
    <dgm:cxn modelId="{3B7F4CD4-D0D4-4D47-AA7E-B8871CFFC37B}" type="presParOf" srcId="{B44FE924-A42C-48D5-886B-3DE5B5965863}" destId="{4A881644-72C6-418F-9311-A35C62FFB899}" srcOrd="5" destOrd="0" presId="urn:microsoft.com/office/officeart/2005/8/layout/default"/>
    <dgm:cxn modelId="{59839E3A-666E-4F20-911E-5D89DC6D99E6}" type="presParOf" srcId="{B44FE924-A42C-48D5-886B-3DE5B5965863}" destId="{06CEBA54-0F04-4C49-81C7-148C7A31AA21}" srcOrd="6" destOrd="0" presId="urn:microsoft.com/office/officeart/2005/8/layout/default"/>
    <dgm:cxn modelId="{08600CE7-4E08-4AFF-B69A-C17C5237FFF7}" type="presParOf" srcId="{B44FE924-A42C-48D5-886B-3DE5B5965863}" destId="{C5EC2B6E-15C6-4BC5-85C8-329B9902DAD9}" srcOrd="7" destOrd="0" presId="urn:microsoft.com/office/officeart/2005/8/layout/default"/>
    <dgm:cxn modelId="{FD974DCF-6F96-4906-A80F-C7C38CF536ED}" type="presParOf" srcId="{B44FE924-A42C-48D5-886B-3DE5B5965863}" destId="{90B5939E-A208-493E-A212-93ABFDD2F70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B77830-8E43-4ACF-B6FC-B742247DFCD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C83074A-23DF-47B8-BD54-B69F886FD653}">
      <dgm:prSet/>
      <dgm:spPr/>
      <dgm:t>
        <a:bodyPr/>
        <a:lstStyle/>
        <a:p>
          <a:r>
            <a:rPr lang="en-GB"/>
            <a:t>"We know that children who at an early age can manage their own emotions and behaviour go on to have much better outcomes later in life. Babies and very young children cannot regulate their emotions alone and so need help from parents and carers to do so – which in turn helps them learn to regulate their emotions independently. </a:t>
          </a:r>
          <a:endParaRPr lang="en-US"/>
        </a:p>
      </dgm:t>
    </dgm:pt>
    <dgm:pt modelId="{F060ACB4-28A8-4FCE-B793-0E795D67E901}" type="parTrans" cxnId="{1D0DD6BC-7C95-4EE2-93C5-E652C7C9215A}">
      <dgm:prSet/>
      <dgm:spPr/>
      <dgm:t>
        <a:bodyPr/>
        <a:lstStyle/>
        <a:p>
          <a:endParaRPr lang="en-US"/>
        </a:p>
      </dgm:t>
    </dgm:pt>
    <dgm:pt modelId="{88612ADD-EE89-48E4-B9AE-E33FA72AD8C4}" type="sibTrans" cxnId="{1D0DD6BC-7C95-4EE2-93C5-E652C7C9215A}">
      <dgm:prSet/>
      <dgm:spPr/>
      <dgm:t>
        <a:bodyPr/>
        <a:lstStyle/>
        <a:p>
          <a:endParaRPr lang="en-US"/>
        </a:p>
      </dgm:t>
    </dgm:pt>
    <dgm:pt modelId="{34021985-4062-4EAF-9960-B7F6BF0D119D}">
      <dgm:prSet/>
      <dgm:spPr/>
      <dgm:t>
        <a:bodyPr/>
        <a:lstStyle/>
        <a:p>
          <a:r>
            <a:rPr lang="en-GB"/>
            <a:t>Evidence shows that children who are less able to control their feelings and behaviour in the early years are more likely to have worse long-term outcomes – for example they are more likely to struggle in education; children with poorer socio-emotional skills at age ten are more likely to be unemployed, and to have a criminal conviction, by the time they are adults.“</a:t>
          </a:r>
          <a:endParaRPr lang="en-US"/>
        </a:p>
      </dgm:t>
    </dgm:pt>
    <dgm:pt modelId="{F157AB9D-40D6-4ECC-AE25-D51B3CAB4B0D}" type="parTrans" cxnId="{0C04BE47-A054-49F1-A028-C316B5343BEC}">
      <dgm:prSet/>
      <dgm:spPr/>
      <dgm:t>
        <a:bodyPr/>
        <a:lstStyle/>
        <a:p>
          <a:endParaRPr lang="en-US"/>
        </a:p>
      </dgm:t>
    </dgm:pt>
    <dgm:pt modelId="{0845918F-CCFF-49F2-8552-23337773D63C}" type="sibTrans" cxnId="{0C04BE47-A054-49F1-A028-C316B5343BEC}">
      <dgm:prSet/>
      <dgm:spPr/>
      <dgm:t>
        <a:bodyPr/>
        <a:lstStyle/>
        <a:p>
          <a:endParaRPr lang="en-US"/>
        </a:p>
      </dgm:t>
    </dgm:pt>
    <dgm:pt modelId="{9AFA2D4C-7036-463F-A7C0-A69C4C038D9B}">
      <dgm:prSet/>
      <dgm:spPr/>
      <dgm:t>
        <a:bodyPr/>
        <a:lstStyle/>
        <a:p>
          <a:r>
            <a:rPr lang="en-GB">
              <a:hlinkClick xmlns:r="http://schemas.openxmlformats.org/officeDocument/2006/relationships" r:id="rId1"/>
            </a:rPr>
            <a:t>cco-best-beginnings-in-the-early-years.pdf</a:t>
          </a:r>
          <a:endParaRPr lang="en-US"/>
        </a:p>
      </dgm:t>
    </dgm:pt>
    <dgm:pt modelId="{6B30F140-6221-4329-8FFA-3E8DC70B57B8}" type="parTrans" cxnId="{C189AACB-2619-4ED6-AF06-E525FA06E334}">
      <dgm:prSet/>
      <dgm:spPr/>
      <dgm:t>
        <a:bodyPr/>
        <a:lstStyle/>
        <a:p>
          <a:endParaRPr lang="en-US"/>
        </a:p>
      </dgm:t>
    </dgm:pt>
    <dgm:pt modelId="{9FD5E11F-FF79-40C1-ABFE-B378B3E3C979}" type="sibTrans" cxnId="{C189AACB-2619-4ED6-AF06-E525FA06E334}">
      <dgm:prSet/>
      <dgm:spPr/>
      <dgm:t>
        <a:bodyPr/>
        <a:lstStyle/>
        <a:p>
          <a:endParaRPr lang="en-US"/>
        </a:p>
      </dgm:t>
    </dgm:pt>
    <dgm:pt modelId="{13CFCB7A-2B71-439D-B3B7-D90317EAE0C4}" type="pres">
      <dgm:prSet presAssocID="{73B77830-8E43-4ACF-B6FC-B742247DFCD2}" presName="vert0" presStyleCnt="0">
        <dgm:presLayoutVars>
          <dgm:dir/>
          <dgm:animOne val="branch"/>
          <dgm:animLvl val="lvl"/>
        </dgm:presLayoutVars>
      </dgm:prSet>
      <dgm:spPr/>
    </dgm:pt>
    <dgm:pt modelId="{0C8FD02C-78FA-4F65-AB1E-6E96BD1D5EC6}" type="pres">
      <dgm:prSet presAssocID="{FC83074A-23DF-47B8-BD54-B69F886FD653}" presName="thickLine" presStyleLbl="alignNode1" presStyleIdx="0" presStyleCnt="3"/>
      <dgm:spPr/>
    </dgm:pt>
    <dgm:pt modelId="{AF120CEB-4638-40F1-993D-F7E1D03DBA80}" type="pres">
      <dgm:prSet presAssocID="{FC83074A-23DF-47B8-BD54-B69F886FD653}" presName="horz1" presStyleCnt="0"/>
      <dgm:spPr/>
    </dgm:pt>
    <dgm:pt modelId="{23CBEC80-CCEA-4A82-934D-E6B665F1BFE8}" type="pres">
      <dgm:prSet presAssocID="{FC83074A-23DF-47B8-BD54-B69F886FD653}" presName="tx1" presStyleLbl="revTx" presStyleIdx="0" presStyleCnt="3"/>
      <dgm:spPr/>
    </dgm:pt>
    <dgm:pt modelId="{70F1F4E8-BA9A-411F-8B08-EB174FBD1A38}" type="pres">
      <dgm:prSet presAssocID="{FC83074A-23DF-47B8-BD54-B69F886FD653}" presName="vert1" presStyleCnt="0"/>
      <dgm:spPr/>
    </dgm:pt>
    <dgm:pt modelId="{2A28F9E2-5BFD-4E2D-8316-84FFAF5E3444}" type="pres">
      <dgm:prSet presAssocID="{34021985-4062-4EAF-9960-B7F6BF0D119D}" presName="thickLine" presStyleLbl="alignNode1" presStyleIdx="1" presStyleCnt="3"/>
      <dgm:spPr/>
    </dgm:pt>
    <dgm:pt modelId="{8EA71356-C3C6-49F4-BB3F-DC63F6E71757}" type="pres">
      <dgm:prSet presAssocID="{34021985-4062-4EAF-9960-B7F6BF0D119D}" presName="horz1" presStyleCnt="0"/>
      <dgm:spPr/>
    </dgm:pt>
    <dgm:pt modelId="{225740CB-1C49-42F0-8E64-87D859F75011}" type="pres">
      <dgm:prSet presAssocID="{34021985-4062-4EAF-9960-B7F6BF0D119D}" presName="tx1" presStyleLbl="revTx" presStyleIdx="1" presStyleCnt="3"/>
      <dgm:spPr/>
    </dgm:pt>
    <dgm:pt modelId="{DA311822-BF9A-4E58-9022-81B23DDB4F5A}" type="pres">
      <dgm:prSet presAssocID="{34021985-4062-4EAF-9960-B7F6BF0D119D}" presName="vert1" presStyleCnt="0"/>
      <dgm:spPr/>
    </dgm:pt>
    <dgm:pt modelId="{B63F09BD-4C92-438B-B162-D64DA35051C7}" type="pres">
      <dgm:prSet presAssocID="{9AFA2D4C-7036-463F-A7C0-A69C4C038D9B}" presName="thickLine" presStyleLbl="alignNode1" presStyleIdx="2" presStyleCnt="3"/>
      <dgm:spPr/>
    </dgm:pt>
    <dgm:pt modelId="{1A9137AC-9253-4444-BC34-717663FAF171}" type="pres">
      <dgm:prSet presAssocID="{9AFA2D4C-7036-463F-A7C0-A69C4C038D9B}" presName="horz1" presStyleCnt="0"/>
      <dgm:spPr/>
    </dgm:pt>
    <dgm:pt modelId="{3C218768-6719-4238-867A-685FC939FD30}" type="pres">
      <dgm:prSet presAssocID="{9AFA2D4C-7036-463F-A7C0-A69C4C038D9B}" presName="tx1" presStyleLbl="revTx" presStyleIdx="2" presStyleCnt="3"/>
      <dgm:spPr/>
    </dgm:pt>
    <dgm:pt modelId="{B5B9EBD0-1220-478D-84AE-F3A909BE3A64}" type="pres">
      <dgm:prSet presAssocID="{9AFA2D4C-7036-463F-A7C0-A69C4C038D9B}" presName="vert1" presStyleCnt="0"/>
      <dgm:spPr/>
    </dgm:pt>
  </dgm:ptLst>
  <dgm:cxnLst>
    <dgm:cxn modelId="{794F913F-4996-4693-9556-E20F4A1D35A8}" type="presOf" srcId="{34021985-4062-4EAF-9960-B7F6BF0D119D}" destId="{225740CB-1C49-42F0-8E64-87D859F75011}" srcOrd="0" destOrd="0" presId="urn:microsoft.com/office/officeart/2008/layout/LinedList"/>
    <dgm:cxn modelId="{0C04BE47-A054-49F1-A028-C316B5343BEC}" srcId="{73B77830-8E43-4ACF-B6FC-B742247DFCD2}" destId="{34021985-4062-4EAF-9960-B7F6BF0D119D}" srcOrd="1" destOrd="0" parTransId="{F157AB9D-40D6-4ECC-AE25-D51B3CAB4B0D}" sibTransId="{0845918F-CCFF-49F2-8552-23337773D63C}"/>
    <dgm:cxn modelId="{CF38864E-8FD0-4A96-B7A0-DC2934F046C9}" type="presOf" srcId="{9AFA2D4C-7036-463F-A7C0-A69C4C038D9B}" destId="{3C218768-6719-4238-867A-685FC939FD30}" srcOrd="0" destOrd="0" presId="urn:microsoft.com/office/officeart/2008/layout/LinedList"/>
    <dgm:cxn modelId="{1D0DD6BC-7C95-4EE2-93C5-E652C7C9215A}" srcId="{73B77830-8E43-4ACF-B6FC-B742247DFCD2}" destId="{FC83074A-23DF-47B8-BD54-B69F886FD653}" srcOrd="0" destOrd="0" parTransId="{F060ACB4-28A8-4FCE-B793-0E795D67E901}" sibTransId="{88612ADD-EE89-48E4-B9AE-E33FA72AD8C4}"/>
    <dgm:cxn modelId="{C189AACB-2619-4ED6-AF06-E525FA06E334}" srcId="{73B77830-8E43-4ACF-B6FC-B742247DFCD2}" destId="{9AFA2D4C-7036-463F-A7C0-A69C4C038D9B}" srcOrd="2" destOrd="0" parTransId="{6B30F140-6221-4329-8FFA-3E8DC70B57B8}" sibTransId="{9FD5E11F-FF79-40C1-ABFE-B378B3E3C979}"/>
    <dgm:cxn modelId="{130D84F8-D40A-47B1-BFB0-30712AED9AE5}" type="presOf" srcId="{FC83074A-23DF-47B8-BD54-B69F886FD653}" destId="{23CBEC80-CCEA-4A82-934D-E6B665F1BFE8}" srcOrd="0" destOrd="0" presId="urn:microsoft.com/office/officeart/2008/layout/LinedList"/>
    <dgm:cxn modelId="{7AB927FC-1D34-4EEE-BD7F-CF6FC22C577B}" type="presOf" srcId="{73B77830-8E43-4ACF-B6FC-B742247DFCD2}" destId="{13CFCB7A-2B71-439D-B3B7-D90317EAE0C4}" srcOrd="0" destOrd="0" presId="urn:microsoft.com/office/officeart/2008/layout/LinedList"/>
    <dgm:cxn modelId="{D310F8F5-80D8-483D-ACC6-7380E4090517}" type="presParOf" srcId="{13CFCB7A-2B71-439D-B3B7-D90317EAE0C4}" destId="{0C8FD02C-78FA-4F65-AB1E-6E96BD1D5EC6}" srcOrd="0" destOrd="0" presId="urn:microsoft.com/office/officeart/2008/layout/LinedList"/>
    <dgm:cxn modelId="{BD59C4D9-717A-4268-89A3-6EBD8D016091}" type="presParOf" srcId="{13CFCB7A-2B71-439D-B3B7-D90317EAE0C4}" destId="{AF120CEB-4638-40F1-993D-F7E1D03DBA80}" srcOrd="1" destOrd="0" presId="urn:microsoft.com/office/officeart/2008/layout/LinedList"/>
    <dgm:cxn modelId="{0AB66002-B3D8-441B-93DC-8D93F25D61BA}" type="presParOf" srcId="{AF120CEB-4638-40F1-993D-F7E1D03DBA80}" destId="{23CBEC80-CCEA-4A82-934D-E6B665F1BFE8}" srcOrd="0" destOrd="0" presId="urn:microsoft.com/office/officeart/2008/layout/LinedList"/>
    <dgm:cxn modelId="{A1584479-3FAF-4265-B094-78F0E17369A2}" type="presParOf" srcId="{AF120CEB-4638-40F1-993D-F7E1D03DBA80}" destId="{70F1F4E8-BA9A-411F-8B08-EB174FBD1A38}" srcOrd="1" destOrd="0" presId="urn:microsoft.com/office/officeart/2008/layout/LinedList"/>
    <dgm:cxn modelId="{73A27041-13AA-4DC0-B1CC-D5BCF531F8F9}" type="presParOf" srcId="{13CFCB7A-2B71-439D-B3B7-D90317EAE0C4}" destId="{2A28F9E2-5BFD-4E2D-8316-84FFAF5E3444}" srcOrd="2" destOrd="0" presId="urn:microsoft.com/office/officeart/2008/layout/LinedList"/>
    <dgm:cxn modelId="{456A8ABC-49C6-4C37-B66C-7DCCC1F0CEA0}" type="presParOf" srcId="{13CFCB7A-2B71-439D-B3B7-D90317EAE0C4}" destId="{8EA71356-C3C6-49F4-BB3F-DC63F6E71757}" srcOrd="3" destOrd="0" presId="urn:microsoft.com/office/officeart/2008/layout/LinedList"/>
    <dgm:cxn modelId="{B306935E-AFC3-4F3D-AAAA-24E99D59B116}" type="presParOf" srcId="{8EA71356-C3C6-49F4-BB3F-DC63F6E71757}" destId="{225740CB-1C49-42F0-8E64-87D859F75011}" srcOrd="0" destOrd="0" presId="urn:microsoft.com/office/officeart/2008/layout/LinedList"/>
    <dgm:cxn modelId="{1F386D48-DCB9-4832-83AD-923D246AD98F}" type="presParOf" srcId="{8EA71356-C3C6-49F4-BB3F-DC63F6E71757}" destId="{DA311822-BF9A-4E58-9022-81B23DDB4F5A}" srcOrd="1" destOrd="0" presId="urn:microsoft.com/office/officeart/2008/layout/LinedList"/>
    <dgm:cxn modelId="{C0B96FFD-22DB-4D83-BA88-8AE8A812D4D9}" type="presParOf" srcId="{13CFCB7A-2B71-439D-B3B7-D90317EAE0C4}" destId="{B63F09BD-4C92-438B-B162-D64DA35051C7}" srcOrd="4" destOrd="0" presId="urn:microsoft.com/office/officeart/2008/layout/LinedList"/>
    <dgm:cxn modelId="{5413C816-7FE1-44FF-8EA7-079D7FB6B1AD}" type="presParOf" srcId="{13CFCB7A-2B71-439D-B3B7-D90317EAE0C4}" destId="{1A9137AC-9253-4444-BC34-717663FAF171}" srcOrd="5" destOrd="0" presId="urn:microsoft.com/office/officeart/2008/layout/LinedList"/>
    <dgm:cxn modelId="{1EE15ED8-33CA-4853-AB9C-064A23160483}" type="presParOf" srcId="{1A9137AC-9253-4444-BC34-717663FAF171}" destId="{3C218768-6719-4238-867A-685FC939FD30}" srcOrd="0" destOrd="0" presId="urn:microsoft.com/office/officeart/2008/layout/LinedList"/>
    <dgm:cxn modelId="{A7132C39-3F16-4201-9DC9-12AA4EE95382}" type="presParOf" srcId="{1A9137AC-9253-4444-BC34-717663FAF171}" destId="{B5B9EBD0-1220-478D-84AE-F3A909BE3A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EAEFD-5EC6-49E8-9BAE-A2AE22B6487A}">
      <dsp:nvSpPr>
        <dsp:cNvPr id="0" name=""/>
        <dsp:cNvSpPr/>
      </dsp:nvSpPr>
      <dsp:spPr>
        <a:xfrm>
          <a:off x="565" y="145046"/>
          <a:ext cx="2203818" cy="1322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Loving and nurturing relationships with parent carers.</a:t>
          </a:r>
          <a:endParaRPr lang="en-US" sz="2000" kern="1200"/>
        </a:p>
      </dsp:txBody>
      <dsp:txXfrm>
        <a:off x="565" y="145046"/>
        <a:ext cx="2203818" cy="1322291"/>
      </dsp:txXfrm>
    </dsp:sp>
    <dsp:sp modelId="{8D052F73-7DC9-4B2C-89F9-7C041152D1E1}">
      <dsp:nvSpPr>
        <dsp:cNvPr id="0" name=""/>
        <dsp:cNvSpPr/>
      </dsp:nvSpPr>
      <dsp:spPr>
        <a:xfrm>
          <a:off x="2424765" y="145046"/>
          <a:ext cx="2203818" cy="1322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 safe home free from stress and adversity.</a:t>
          </a:r>
          <a:endParaRPr lang="en-US" sz="2000" kern="1200"/>
        </a:p>
      </dsp:txBody>
      <dsp:txXfrm>
        <a:off x="2424765" y="145046"/>
        <a:ext cx="2203818" cy="1322291"/>
      </dsp:txXfrm>
    </dsp:sp>
    <dsp:sp modelId="{500B27C5-296A-4550-B311-79882D2CBE79}">
      <dsp:nvSpPr>
        <dsp:cNvPr id="0" name=""/>
        <dsp:cNvSpPr/>
      </dsp:nvSpPr>
      <dsp:spPr>
        <a:xfrm>
          <a:off x="565" y="1687719"/>
          <a:ext cx="2203818" cy="1322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The right to develop good language and other cognitive skills.</a:t>
          </a:r>
          <a:endParaRPr lang="en-US" sz="2000" kern="1200"/>
        </a:p>
      </dsp:txBody>
      <dsp:txXfrm>
        <a:off x="565" y="1687719"/>
        <a:ext cx="2203818" cy="1322291"/>
      </dsp:txXfrm>
    </dsp:sp>
    <dsp:sp modelId="{06CEBA54-0F04-4C49-81C7-148C7A31AA21}">
      <dsp:nvSpPr>
        <dsp:cNvPr id="0" name=""/>
        <dsp:cNvSpPr/>
      </dsp:nvSpPr>
      <dsp:spPr>
        <a:xfrm>
          <a:off x="2424765" y="1687719"/>
          <a:ext cx="2203818" cy="1322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Support to manage behaviour and regulate emotions.</a:t>
          </a:r>
          <a:endParaRPr lang="en-US" sz="2000" kern="1200"/>
        </a:p>
      </dsp:txBody>
      <dsp:txXfrm>
        <a:off x="2424765" y="1687719"/>
        <a:ext cx="2203818" cy="1322291"/>
      </dsp:txXfrm>
    </dsp:sp>
    <dsp:sp modelId="{90B5939E-A208-493E-A212-93ABFDD2F703}">
      <dsp:nvSpPr>
        <dsp:cNvPr id="0" name=""/>
        <dsp:cNvSpPr/>
      </dsp:nvSpPr>
      <dsp:spPr>
        <a:xfrm>
          <a:off x="1212665" y="3230393"/>
          <a:ext cx="2203818" cy="13222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Good physical and mental health and access to healthcare.</a:t>
          </a:r>
          <a:endParaRPr lang="en-US" sz="2000" kern="1200"/>
        </a:p>
      </dsp:txBody>
      <dsp:txXfrm>
        <a:off x="1212665" y="3230393"/>
        <a:ext cx="2203818" cy="132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FD02C-78FA-4F65-AB1E-6E96BD1D5EC6}">
      <dsp:nvSpPr>
        <dsp:cNvPr id="0" name=""/>
        <dsp:cNvSpPr/>
      </dsp:nvSpPr>
      <dsp:spPr>
        <a:xfrm>
          <a:off x="0" y="2293"/>
          <a:ext cx="46291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BEC80-CCEA-4A82-934D-E6B665F1BFE8}">
      <dsp:nvSpPr>
        <dsp:cNvPr id="0" name=""/>
        <dsp:cNvSpPr/>
      </dsp:nvSpPr>
      <dsp:spPr>
        <a:xfrm>
          <a:off x="0" y="2293"/>
          <a:ext cx="4629150" cy="156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"We know that children who at an early age can manage their own emotions and behaviour go on to have much better outcomes later in life. Babies and very young children cannot regulate their emotions alone and so need help from parents and carers to do so – which in turn helps them learn to regulate their emotions independently. </a:t>
          </a:r>
          <a:endParaRPr lang="en-US" sz="1400" kern="1200"/>
        </a:p>
      </dsp:txBody>
      <dsp:txXfrm>
        <a:off x="0" y="2293"/>
        <a:ext cx="4629150" cy="1564381"/>
      </dsp:txXfrm>
    </dsp:sp>
    <dsp:sp modelId="{2A28F9E2-5BFD-4E2D-8316-84FFAF5E3444}">
      <dsp:nvSpPr>
        <dsp:cNvPr id="0" name=""/>
        <dsp:cNvSpPr/>
      </dsp:nvSpPr>
      <dsp:spPr>
        <a:xfrm>
          <a:off x="0" y="1566674"/>
          <a:ext cx="46291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740CB-1C49-42F0-8E64-87D859F75011}">
      <dsp:nvSpPr>
        <dsp:cNvPr id="0" name=""/>
        <dsp:cNvSpPr/>
      </dsp:nvSpPr>
      <dsp:spPr>
        <a:xfrm>
          <a:off x="0" y="1566674"/>
          <a:ext cx="4629150" cy="156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t>Evidence shows that children who are less able to control their feelings and behaviour in the early years are more likely to have worse long-term outcomes – for example they are more likely to struggle in education; children with poorer socio-emotional skills at age ten are more likely to be unemployed, and to have a criminal conviction, by the time they are adults.“</a:t>
          </a:r>
          <a:endParaRPr lang="en-US" sz="1400" kern="1200"/>
        </a:p>
      </dsp:txBody>
      <dsp:txXfrm>
        <a:off x="0" y="1566674"/>
        <a:ext cx="4629150" cy="1564381"/>
      </dsp:txXfrm>
    </dsp:sp>
    <dsp:sp modelId="{B63F09BD-4C92-438B-B162-D64DA35051C7}">
      <dsp:nvSpPr>
        <dsp:cNvPr id="0" name=""/>
        <dsp:cNvSpPr/>
      </dsp:nvSpPr>
      <dsp:spPr>
        <a:xfrm>
          <a:off x="0" y="3131056"/>
          <a:ext cx="46291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18768-6719-4238-867A-685FC939FD30}">
      <dsp:nvSpPr>
        <dsp:cNvPr id="0" name=""/>
        <dsp:cNvSpPr/>
      </dsp:nvSpPr>
      <dsp:spPr>
        <a:xfrm>
          <a:off x="0" y="3131056"/>
          <a:ext cx="4629150" cy="156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a:hlinkClick xmlns:r="http://schemas.openxmlformats.org/officeDocument/2006/relationships" r:id="rId1"/>
            </a:rPr>
            <a:t>cco-best-beginnings-in-the-early-years.pdf</a:t>
          </a:r>
          <a:endParaRPr lang="en-US" sz="1400" kern="1200"/>
        </a:p>
      </dsp:txBody>
      <dsp:txXfrm>
        <a:off x="0" y="3131056"/>
        <a:ext cx="4629150" cy="15643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E5DD2-F726-4C75-A460-E7CD1674101F}" type="datetimeFigureOut">
              <a:t>9/16/2025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62D94-A5AA-45B0-9195-F8E5F2D27F7B}" type="slidenum">
              <a:t>‹#›</a:t>
            </a:fld>
            <a:endParaRPr lang="en-US"/>
          </a:p>
        </p:txBody>
      </p:sp>
    </p:spTree>
    <p:extLst>
      <p:ext uri="{BB962C8B-B14F-4D97-AF65-F5344CB8AC3E}">
        <p14:creationId xmlns:p14="http://schemas.microsoft.com/office/powerpoint/2010/main" val="3443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0BE62D94-A5AA-45B0-9195-F8E5F2D27F7B}" type="slidenum">
              <a:rPr lang="en-GB" smtClean="0"/>
              <a:t>1</a:t>
            </a:fld>
            <a:endParaRPr lang="en-GB"/>
          </a:p>
        </p:txBody>
      </p:sp>
    </p:spTree>
    <p:extLst>
      <p:ext uri="{BB962C8B-B14F-4D97-AF65-F5344CB8AC3E}">
        <p14:creationId xmlns:p14="http://schemas.microsoft.com/office/powerpoint/2010/main" val="141200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0BE62D94-A5AA-45B0-9195-F8E5F2D27F7B}" type="slidenum">
              <a:rPr lang="en-GB" smtClean="0"/>
              <a:t>3</a:t>
            </a:fld>
            <a:endParaRPr lang="en-GB"/>
          </a:p>
        </p:txBody>
      </p:sp>
    </p:spTree>
    <p:extLst>
      <p:ext uri="{BB962C8B-B14F-4D97-AF65-F5344CB8AC3E}">
        <p14:creationId xmlns:p14="http://schemas.microsoft.com/office/powerpoint/2010/main" val="68360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E62D94-A5AA-45B0-9195-F8E5F2D27F7B}" type="slidenum">
              <a:rPr lang="en-GB" smtClean="0"/>
              <a:t>4</a:t>
            </a:fld>
            <a:endParaRPr lang="en-GB"/>
          </a:p>
        </p:txBody>
      </p:sp>
    </p:spTree>
    <p:extLst>
      <p:ext uri="{BB962C8B-B14F-4D97-AF65-F5344CB8AC3E}">
        <p14:creationId xmlns:p14="http://schemas.microsoft.com/office/powerpoint/2010/main" val="8035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E62D94-A5AA-45B0-9195-F8E5F2D27F7B}" type="slidenum">
              <a:rPr lang="en-GB" smtClean="0"/>
              <a:t>5</a:t>
            </a:fld>
            <a:endParaRPr lang="en-GB"/>
          </a:p>
        </p:txBody>
      </p:sp>
    </p:spTree>
    <p:extLst>
      <p:ext uri="{BB962C8B-B14F-4D97-AF65-F5344CB8AC3E}">
        <p14:creationId xmlns:p14="http://schemas.microsoft.com/office/powerpoint/2010/main" val="231132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E62D94-A5AA-45B0-9195-F8E5F2D27F7B}" type="slidenum">
              <a:rPr lang="en-GB" smtClean="0"/>
              <a:t>23</a:t>
            </a:fld>
            <a:endParaRPr lang="en-GB"/>
          </a:p>
        </p:txBody>
      </p:sp>
    </p:spTree>
    <p:extLst>
      <p:ext uri="{BB962C8B-B14F-4D97-AF65-F5344CB8AC3E}">
        <p14:creationId xmlns:p14="http://schemas.microsoft.com/office/powerpoint/2010/main" val="18970198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32.png"/><Relationship Id="rId9"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1.svg"/><Relationship Id="rId7" Type="http://schemas.openxmlformats.org/officeDocument/2006/relationships/image" Target="../media/image2.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5.sv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39.svg"/><Relationship Id="rId10"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2.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1.sv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16.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43.svg"/><Relationship Id="rId10" Type="http://schemas.openxmlformats.org/officeDocument/2006/relationships/image" Target="../media/image9.png"/><Relationship Id="rId4" Type="http://schemas.openxmlformats.org/officeDocument/2006/relationships/image" Target="../media/image42.png"/><Relationship Id="rId9"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25.sv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9.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0.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a 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7A2E5E-7FCC-020B-DE28-05D3B23150A4}"/>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951B97FE-4ACF-E28B-7162-773E70AB48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A251CE99-6B2B-A660-654A-921D957742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grpSp>
        <p:nvGrpSpPr>
          <p:cNvPr id="7" name="Group 6">
            <a:extLst>
              <a:ext uri="{FF2B5EF4-FFF2-40B4-BE49-F238E27FC236}">
                <a16:creationId xmlns:a16="http://schemas.microsoft.com/office/drawing/2014/main" id="{072B61DA-9C00-6E5B-729F-C929CBD9720A}"/>
              </a:ext>
            </a:extLst>
          </p:cNvPr>
          <p:cNvGrpSpPr/>
          <p:nvPr userDrawn="1"/>
        </p:nvGrpSpPr>
        <p:grpSpPr>
          <a:xfrm>
            <a:off x="0" y="0"/>
            <a:ext cx="8784000" cy="6363746"/>
            <a:chOff x="0" y="0"/>
            <a:chExt cx="8784000" cy="6363746"/>
          </a:xfrm>
        </p:grpSpPr>
        <p:pic>
          <p:nvPicPr>
            <p:cNvPr id="8" name="Graphic 7">
              <a:extLst>
                <a:ext uri="{FF2B5EF4-FFF2-40B4-BE49-F238E27FC236}">
                  <a16:creationId xmlns:a16="http://schemas.microsoft.com/office/drawing/2014/main" id="{A7D0E5BC-7F2E-4DC9-C7BB-690D53F64E7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9" name="Graphic 8">
              <a:extLst>
                <a:ext uri="{FF2B5EF4-FFF2-40B4-BE49-F238E27FC236}">
                  <a16:creationId xmlns:a16="http://schemas.microsoft.com/office/drawing/2014/main" id="{6302A49A-7BDE-9338-1272-B0F5F83490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grpSp>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BFB9161-21C7-4CD7-A2C2-29B4FB42CA8E}"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5690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4 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5588AE1-1239-C0D1-BF8A-25830A573A37}"/>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84B6656A-E9D8-42A0-3917-F15F319354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57CAE6F7-9D13-5F18-8308-A533C98C81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7" name="Graphic 6">
            <a:extLst>
              <a:ext uri="{FF2B5EF4-FFF2-40B4-BE49-F238E27FC236}">
                <a16:creationId xmlns:a16="http://schemas.microsoft.com/office/drawing/2014/main" id="{BC73BB84-698A-CC67-47BF-1AEEB9EAD8C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A5413963-C889-8073-4E6B-9BBA5A7AE9A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E7CDE6D0-60CD-951D-B6AA-A1ECCBB17ED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3888" y="1709739"/>
            <a:ext cx="7886700" cy="2852737"/>
          </a:xfrm>
        </p:spPr>
        <p:txBody>
          <a:bodyPr anchor="ctr" anchorCtr="0"/>
          <a:lstStyle>
            <a:lvl1pPr>
              <a:defRPr sz="4200" b="1">
                <a:solidFill>
                  <a:srgbClr val="0087CA"/>
                </a:solidFill>
              </a:defRPr>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26E96B-96CD-4E1A-9FE1-66610C2CD5FF}"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541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5A 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1699CF57-8C5E-CC94-5E34-834C745020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0F28A48E-ED03-17AF-2105-59C8307B247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DDFDD86-9758-4ED3-AB0F-C08440D1CACE}" type="datetime1">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40057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5B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grpSp>
        <p:nvGrpSpPr>
          <p:cNvPr id="8" name="Group 7">
            <a:extLst>
              <a:ext uri="{FF2B5EF4-FFF2-40B4-BE49-F238E27FC236}">
                <a16:creationId xmlns:a16="http://schemas.microsoft.com/office/drawing/2014/main" id="{1558F001-45A3-52BF-755F-00BBCE74641B}"/>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
        <p:nvSpPr>
          <p:cNvPr id="3" name="Content Placeholder 2"/>
          <p:cNvSpPr>
            <a:spLocks noGrp="1"/>
          </p:cNvSpPr>
          <p:nvPr>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17D042DC-DF74-4291-A8CE-F32F7D54F356}" type="datetime1">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D4986-9C08-C742-B451-B5C0B742AAD7}" type="slidenum">
              <a:rPr lang="en-US" smtClean="0"/>
              <a:t>‹#›</a:t>
            </a:fld>
            <a:endParaRPr lang="en-US"/>
          </a:p>
        </p:txBody>
      </p:sp>
    </p:spTree>
    <p:extLst>
      <p:ext uri="{BB962C8B-B14F-4D97-AF65-F5344CB8AC3E}">
        <p14:creationId xmlns:p14="http://schemas.microsoft.com/office/powerpoint/2010/main" val="38266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5C Two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C4ACD39-E50A-D2D2-0063-A3FC65053E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629150" cy="6869774"/>
          </a:xfrm>
          <a:prstGeom prst="rect">
            <a:avLst/>
          </a:prstGeom>
        </p:spPr>
      </p:pic>
      <p:pic>
        <p:nvPicPr>
          <p:cNvPr id="15" name="Graphic 14">
            <a:extLst>
              <a:ext uri="{FF2B5EF4-FFF2-40B4-BE49-F238E27FC236}">
                <a16:creationId xmlns:a16="http://schemas.microsoft.com/office/drawing/2014/main" id="{ED716783-2DD8-6FE2-C345-65400DF8E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506034" cy="6858972"/>
          </a:xfrm>
          <a:prstGeom prst="rect">
            <a:avLst/>
          </a:prstGeom>
        </p:spPr>
      </p:pic>
      <p:pic>
        <p:nvPicPr>
          <p:cNvPr id="9" name="Graphic 8">
            <a:extLst>
              <a:ext uri="{FF2B5EF4-FFF2-40B4-BE49-F238E27FC236}">
                <a16:creationId xmlns:a16="http://schemas.microsoft.com/office/drawing/2014/main" id="{B95DB7AD-1810-CA4F-DFDD-7D0F95BDEDD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0" name="Graphic 9">
            <a:extLst>
              <a:ext uri="{FF2B5EF4-FFF2-40B4-BE49-F238E27FC236}">
                <a16:creationId xmlns:a16="http://schemas.microsoft.com/office/drawing/2014/main" id="{69D08B05-360C-7585-C034-6FF1C016A3F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3" name="Graphic 12">
            <a:extLst>
              <a:ext uri="{FF2B5EF4-FFF2-40B4-BE49-F238E27FC236}">
                <a16:creationId xmlns:a16="http://schemas.microsoft.com/office/drawing/2014/main" id="{49E9B688-9529-519C-20EA-3E7834E01E9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userDrawn="1">
            <p:ph type="title"/>
          </p:nvPr>
        </p:nvSpPr>
        <p:spPr>
          <a:xfrm>
            <a:off x="628650" y="1272451"/>
            <a:ext cx="7886700" cy="634049"/>
          </a:xfrm>
        </p:spPr>
        <p:txBody>
          <a:bodyPr/>
          <a:lstStyle>
            <a:lvl1pPr>
              <a:defRPr sz="3200" b="1" i="0">
                <a:solidFill>
                  <a:schemeClr val="bg1"/>
                </a:solidFill>
              </a:defRPr>
            </a:lvl1pPr>
          </a:lstStyle>
          <a:p>
            <a:r>
              <a:rPr lang="en-GB"/>
              <a:t>Click to edit Master title style</a:t>
            </a:r>
            <a:endParaRPr lang="en-US"/>
          </a:p>
        </p:txBody>
      </p:sp>
      <p:sp>
        <p:nvSpPr>
          <p:cNvPr id="3" name="Content Placeholder 2"/>
          <p:cNvSpPr>
            <a:spLocks noGrp="1"/>
          </p:cNvSpPr>
          <p:nvPr userDrawn="1">
            <p:ph sz="half" idx="1"/>
          </p:nvPr>
        </p:nvSpPr>
        <p:spPr>
          <a:xfrm>
            <a:off x="628650" y="2035285"/>
            <a:ext cx="3886200" cy="4141677"/>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userDrawn="1">
            <p:ph sz="half" idx="2"/>
          </p:nvPr>
        </p:nvSpPr>
        <p:spPr>
          <a:xfrm>
            <a:off x="4629150" y="2035285"/>
            <a:ext cx="3886200" cy="4141678"/>
          </a:xfrm>
        </p:spPr>
        <p:txBody>
          <a:bodyPr/>
          <a:lstStyle>
            <a:lvl1pPr>
              <a:defRPr sz="22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userDrawn="1">
            <p:ph type="dt" sz="half" idx="10"/>
          </p:nvPr>
        </p:nvSpPr>
        <p:spPr/>
        <p:txBody>
          <a:bodyPr/>
          <a:lstStyle>
            <a:lvl1pPr>
              <a:defRPr>
                <a:solidFill>
                  <a:schemeClr val="bg1"/>
                </a:solidFill>
              </a:defRPr>
            </a:lvl1pPr>
          </a:lstStyle>
          <a:p>
            <a:fld id="{C4D05C01-45A0-47DF-85BB-F995643FA7EE}" type="datetime1">
              <a:rPr lang="en-US" smtClean="0"/>
              <a:t>9/16/2025</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74975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A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C7DEB618-E7F8-48B8-9767-8011E8E98C85}" type="datetime1">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31344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B Content option">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14F25-8988-F97F-80E5-EABBB88AA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20640" cy="2957972"/>
          </a:xfrm>
          <a:prstGeom prst="rect">
            <a:avLst/>
          </a:prstGeom>
        </p:spPr>
      </p:pic>
      <p:pic>
        <p:nvPicPr>
          <p:cNvPr id="7" name="Graphic 6">
            <a:extLst>
              <a:ext uri="{FF2B5EF4-FFF2-40B4-BE49-F238E27FC236}">
                <a16:creationId xmlns:a16="http://schemas.microsoft.com/office/drawing/2014/main" id="{242ACD92-6338-65C7-3DAF-162033DC74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972645" cy="2807590"/>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7CB16D36-935B-42FC-99DC-C8EA8358E203}" type="datetime1">
              <a:rPr lang="en-US" smtClean="0"/>
              <a:t>9/16/2025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9AD4986-9C08-C742-B451-B5C0B742AAD7}" type="slidenum">
              <a:rPr lang="en-US" smtClean="0"/>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838200" y="1259998"/>
            <a:ext cx="540000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2312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A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grpSp>
        <p:nvGrpSpPr>
          <p:cNvPr id="9" name="Group 8">
            <a:extLst>
              <a:ext uri="{FF2B5EF4-FFF2-40B4-BE49-F238E27FC236}">
                <a16:creationId xmlns:a16="http://schemas.microsoft.com/office/drawing/2014/main" id="{0BE863A5-81C2-AFF7-E8C1-89BE8E6B583D}"/>
              </a:ext>
            </a:extLst>
          </p:cNvPr>
          <p:cNvGrpSpPr/>
          <p:nvPr userDrawn="1"/>
        </p:nvGrpSpPr>
        <p:grpSpPr>
          <a:xfrm>
            <a:off x="6115050" y="6192000"/>
            <a:ext cx="3060000" cy="683776"/>
            <a:chOff x="9180000" y="6192000"/>
            <a:chExt cx="3060000" cy="683776"/>
          </a:xfrm>
        </p:grpSpPr>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8000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00003C98-5995-4CD5-B257-6D84AF0F0EFC}" type="datetime1">
              <a:rPr lang="en-US" smtClean="0"/>
              <a:t>9/16/2025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198984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B Content opti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4F80A71-673A-C184-6E99-9B83DF444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5" y="0"/>
            <a:ext cx="5782285" cy="6302385"/>
          </a:xfrm>
          <a:prstGeom prst="rect">
            <a:avLst/>
          </a:prstGeom>
        </p:spPr>
      </p:pic>
      <p:pic>
        <p:nvPicPr>
          <p:cNvPr id="15" name="Graphic 14">
            <a:extLst>
              <a:ext uri="{FF2B5EF4-FFF2-40B4-BE49-F238E27FC236}">
                <a16:creationId xmlns:a16="http://schemas.microsoft.com/office/drawing/2014/main" id="{039B3B3A-02EA-A0C0-DD7D-67958D3B45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5652345" cy="6111885"/>
          </a:xfrm>
          <a:prstGeom prst="rect">
            <a:avLst/>
          </a:prstGeom>
        </p:spPr>
      </p:pic>
      <p:pic>
        <p:nvPicPr>
          <p:cNvPr id="10" name="Graphic 9">
            <a:extLst>
              <a:ext uri="{FF2B5EF4-FFF2-40B4-BE49-F238E27FC236}">
                <a16:creationId xmlns:a16="http://schemas.microsoft.com/office/drawing/2014/main" id="{4E858601-51FD-5568-87D3-975B22526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15050" y="6192000"/>
            <a:ext cx="3060000" cy="680000"/>
          </a:xfrm>
          <a:prstGeom prst="rect">
            <a:avLst/>
          </a:prstGeom>
        </p:spPr>
      </p:pic>
      <p:pic>
        <p:nvPicPr>
          <p:cNvPr id="11" name="Graphic 10">
            <a:extLst>
              <a:ext uri="{FF2B5EF4-FFF2-40B4-BE49-F238E27FC236}">
                <a16:creationId xmlns:a16="http://schemas.microsoft.com/office/drawing/2014/main" id="{C5580821-F83A-0FB2-C385-D44A4D78ED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03050" y="6264000"/>
            <a:ext cx="2736000" cy="611776"/>
          </a:xfrm>
          <a:prstGeom prst="rect">
            <a:avLst/>
          </a:prstGeom>
        </p:spPr>
      </p:pic>
      <p:pic>
        <p:nvPicPr>
          <p:cNvPr id="12" name="Graphic 11">
            <a:extLst>
              <a:ext uri="{FF2B5EF4-FFF2-40B4-BE49-F238E27FC236}">
                <a16:creationId xmlns:a16="http://schemas.microsoft.com/office/drawing/2014/main" id="{2C1454BD-6936-DA85-F745-5155F73168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userDrawn="1">
            <p:ph type="dt" sz="half" idx="10"/>
          </p:nvPr>
        </p:nvSpPr>
        <p:spPr/>
        <p:txBody>
          <a:bodyPr/>
          <a:lstStyle/>
          <a:p>
            <a:fld id="{A0CD60D3-95FF-4A36-81FE-BC07D0FD97D0}" type="datetime1">
              <a:rPr lang="en-US" smtClean="0"/>
              <a:t>9/16/2025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8" name="Title 1">
            <a:extLst>
              <a:ext uri="{FF2B5EF4-FFF2-40B4-BE49-F238E27FC236}">
                <a16:creationId xmlns:a16="http://schemas.microsoft.com/office/drawing/2014/main" id="{E6FDB9A4-4697-564D-C404-F2DF8E6A3B05}"/>
              </a:ext>
            </a:extLst>
          </p:cNvPr>
          <p:cNvSpPr>
            <a:spLocks noGrp="1"/>
          </p:cNvSpPr>
          <p:nvPr userDrawn="1">
            <p:ph type="title" hasCustomPrompt="1"/>
          </p:nvPr>
        </p:nvSpPr>
        <p:spPr>
          <a:xfrm>
            <a:off x="699090" y="1259998"/>
            <a:ext cx="5539110" cy="1198722"/>
          </a:xfrm>
        </p:spPr>
        <p:txBody>
          <a:bodyPr anchor="t" anchorCtr="0">
            <a:noAutofit/>
          </a:bodyPr>
          <a:lstStyle>
            <a:lvl1pPr>
              <a:defRPr sz="3200" b="1">
                <a:solidFill>
                  <a:schemeClr val="bg1"/>
                </a:solidFill>
              </a:defRPr>
            </a:lvl1pPr>
          </a:lstStyle>
          <a:p>
            <a:r>
              <a:rPr lang="en-GB"/>
              <a:t>Click to edit</a:t>
            </a:r>
            <a:br>
              <a:rPr lang="en-GB"/>
            </a:br>
            <a:r>
              <a:rPr lang="en-GB"/>
              <a:t>title style</a:t>
            </a:r>
            <a:endParaRPr lang="en-US"/>
          </a:p>
        </p:txBody>
      </p:sp>
    </p:spTree>
    <p:extLst>
      <p:ext uri="{BB962C8B-B14F-4D97-AF65-F5344CB8AC3E}">
        <p14:creationId xmlns:p14="http://schemas.microsoft.com/office/powerpoint/2010/main" val="424596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976755"/>
            <a:ext cx="3868340"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870200"/>
            <a:ext cx="3868340"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976755"/>
            <a:ext cx="3887391" cy="823912"/>
          </a:xfrm>
        </p:spPr>
        <p:txBody>
          <a:bodyPr anchor="ctr"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870200"/>
            <a:ext cx="3887391" cy="3347085"/>
          </a:xfrm>
        </p:spPr>
        <p:txBody>
          <a:bodyPr/>
          <a:lstStyle>
            <a:lvl1pPr>
              <a:defRPr sz="20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831761-5255-492E-875F-147DA6892739}" type="datetime1">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D4986-9C08-C742-B451-B5C0B742AAD7}" type="slidenum">
              <a:rPr lang="en-US" smtClean="0"/>
              <a:t>‹#›</a:t>
            </a:fld>
            <a:endParaRPr lang="en-US"/>
          </a:p>
        </p:txBody>
      </p:sp>
      <p:sp>
        <p:nvSpPr>
          <p:cNvPr id="10" name="Title 1">
            <a:extLst>
              <a:ext uri="{FF2B5EF4-FFF2-40B4-BE49-F238E27FC236}">
                <a16:creationId xmlns:a16="http://schemas.microsoft.com/office/drawing/2014/main" id="{84F68598-5B63-FAC1-C652-D4906653C3F1}"/>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grpSp>
        <p:nvGrpSpPr>
          <p:cNvPr id="11" name="Group 10">
            <a:extLst>
              <a:ext uri="{FF2B5EF4-FFF2-40B4-BE49-F238E27FC236}">
                <a16:creationId xmlns:a16="http://schemas.microsoft.com/office/drawing/2014/main" id="{B01CB7A1-B499-4487-B1F6-2E40FC6F9792}"/>
              </a:ext>
            </a:extLst>
          </p:cNvPr>
          <p:cNvGrpSpPr/>
          <p:nvPr userDrawn="1"/>
        </p:nvGrpSpPr>
        <p:grpSpPr>
          <a:xfrm>
            <a:off x="6115050" y="6192000"/>
            <a:ext cx="3060000" cy="683776"/>
            <a:chOff x="9180000" y="6192000"/>
            <a:chExt cx="3060000" cy="683776"/>
          </a:xfrm>
        </p:grpSpPr>
        <p:pic>
          <p:nvPicPr>
            <p:cNvPr id="12" name="Graphic 11">
              <a:extLst>
                <a:ext uri="{FF2B5EF4-FFF2-40B4-BE49-F238E27FC236}">
                  <a16:creationId xmlns:a16="http://schemas.microsoft.com/office/drawing/2014/main" id="{39B657E6-F236-35C9-7143-5FBF0D56E0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3" name="Graphic 12">
              <a:extLst>
                <a:ext uri="{FF2B5EF4-FFF2-40B4-BE49-F238E27FC236}">
                  <a16:creationId xmlns:a16="http://schemas.microsoft.com/office/drawing/2014/main" id="{E297C41B-E456-3309-25BD-08F98ABC1F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4" name="Graphic 13">
            <a:extLst>
              <a:ext uri="{FF2B5EF4-FFF2-40B4-BE49-F238E27FC236}">
                <a16:creationId xmlns:a16="http://schemas.microsoft.com/office/drawing/2014/main" id="{58756EB0-B7CA-F75F-0001-F4FFFFE2793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5" name="Graphic 14">
            <a:extLst>
              <a:ext uri="{FF2B5EF4-FFF2-40B4-BE49-F238E27FC236}">
                <a16:creationId xmlns:a16="http://schemas.microsoft.com/office/drawing/2014/main" id="{E8E8CDE6-6FF5-5FE2-2E55-E323F67BC86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6" name="Graphic 15">
            <a:extLst>
              <a:ext uri="{FF2B5EF4-FFF2-40B4-BE49-F238E27FC236}">
                <a16:creationId xmlns:a16="http://schemas.microsoft.com/office/drawing/2014/main" id="{8CC6C6EE-B448-5626-AC8B-8139F41B31C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687116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 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A9F5BD-905B-6468-440F-C26A316DA558}"/>
              </a:ext>
            </a:extLst>
          </p:cNvPr>
          <p:cNvGrpSpPr/>
          <p:nvPr userDrawn="1"/>
        </p:nvGrpSpPr>
        <p:grpSpPr>
          <a:xfrm>
            <a:off x="6115050" y="6192000"/>
            <a:ext cx="3060000" cy="683776"/>
            <a:chOff x="9180000" y="6192000"/>
            <a:chExt cx="3060000" cy="683776"/>
          </a:xfrm>
        </p:grpSpPr>
        <p:pic>
          <p:nvPicPr>
            <p:cNvPr id="7" name="Graphic 6">
              <a:extLst>
                <a:ext uri="{FF2B5EF4-FFF2-40B4-BE49-F238E27FC236}">
                  <a16:creationId xmlns:a16="http://schemas.microsoft.com/office/drawing/2014/main" id="{DAFF1440-394A-7335-8894-A4FCF359E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8" name="Graphic 7">
              <a:extLst>
                <a:ext uri="{FF2B5EF4-FFF2-40B4-BE49-F238E27FC236}">
                  <a16:creationId xmlns:a16="http://schemas.microsoft.com/office/drawing/2014/main" id="{1BA3628C-64A6-737F-0CFD-6A7E8EE914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9" name="Graphic 8">
            <a:extLst>
              <a:ext uri="{FF2B5EF4-FFF2-40B4-BE49-F238E27FC236}">
                <a16:creationId xmlns:a16="http://schemas.microsoft.com/office/drawing/2014/main" id="{7A0AF035-9101-D84A-A7C5-A78D7CF8344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0" name="Graphic 9">
            <a:extLst>
              <a:ext uri="{FF2B5EF4-FFF2-40B4-BE49-F238E27FC236}">
                <a16:creationId xmlns:a16="http://schemas.microsoft.com/office/drawing/2014/main" id="{17ABBA06-1B47-7F8B-A1A7-BF1A760CFB0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1" name="Graphic 10">
            <a:extLst>
              <a:ext uri="{FF2B5EF4-FFF2-40B4-BE49-F238E27FC236}">
                <a16:creationId xmlns:a16="http://schemas.microsoft.com/office/drawing/2014/main" id="{EA10C80C-7678-E130-B997-E09311C0C9F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3" name="Date Placeholder 2"/>
          <p:cNvSpPr>
            <a:spLocks noGrp="1"/>
          </p:cNvSpPr>
          <p:nvPr>
            <p:ph type="dt" sz="half" idx="10"/>
          </p:nvPr>
        </p:nvSpPr>
        <p:spPr/>
        <p:txBody>
          <a:bodyPr/>
          <a:lstStyle/>
          <a:p>
            <a:fld id="{E9016486-FB51-4ACB-B082-98732E6D9CA5}" type="datetime1">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
        <p:nvSpPr>
          <p:cNvPr id="12" name="Title 1">
            <a:extLst>
              <a:ext uri="{FF2B5EF4-FFF2-40B4-BE49-F238E27FC236}">
                <a16:creationId xmlns:a16="http://schemas.microsoft.com/office/drawing/2014/main" id="{828446FF-422F-C79E-F7AD-B1DF3713FF7B}"/>
              </a:ext>
            </a:extLst>
          </p:cNvPr>
          <p:cNvSpPr>
            <a:spLocks noGrp="1"/>
          </p:cNvSpPr>
          <p:nvPr>
            <p:ph type="title"/>
          </p:nvPr>
        </p:nvSpPr>
        <p:spPr>
          <a:xfrm>
            <a:off x="628650" y="1272451"/>
            <a:ext cx="7886700" cy="634049"/>
          </a:xfrm>
        </p:spPr>
        <p:txBody>
          <a:bodyPr/>
          <a:lstStyle>
            <a:lvl1pPr>
              <a:defRPr sz="3200" b="1" i="0">
                <a:solidFill>
                  <a:srgbClr val="0087CA"/>
                </a:solidFill>
              </a:defRPr>
            </a:lvl1pPr>
          </a:lstStyle>
          <a:p>
            <a:r>
              <a:rPr lang="en-GB"/>
              <a:t>Click to edit Master title style</a:t>
            </a:r>
            <a:endParaRPr lang="en-US"/>
          </a:p>
        </p:txBody>
      </p:sp>
    </p:spTree>
    <p:extLst>
      <p:ext uri="{BB962C8B-B14F-4D97-AF65-F5344CB8AC3E}">
        <p14:creationId xmlns:p14="http://schemas.microsoft.com/office/powerpoint/2010/main" val="249404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a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598D5F-72D7-42EE-AE5E-6B41DD02733B}"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741288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10E81F-2F4A-54DB-376B-697E308CDE75}"/>
              </a:ext>
            </a:extLst>
          </p:cNvPr>
          <p:cNvGrpSpPr/>
          <p:nvPr userDrawn="1"/>
        </p:nvGrpSpPr>
        <p:grpSpPr>
          <a:xfrm>
            <a:off x="6115050" y="6192000"/>
            <a:ext cx="3060000" cy="683776"/>
            <a:chOff x="9180000" y="6192000"/>
            <a:chExt cx="3060000" cy="683776"/>
          </a:xfrm>
        </p:grpSpPr>
        <p:pic>
          <p:nvPicPr>
            <p:cNvPr id="8" name="Graphic 7">
              <a:extLst>
                <a:ext uri="{FF2B5EF4-FFF2-40B4-BE49-F238E27FC236}">
                  <a16:creationId xmlns:a16="http://schemas.microsoft.com/office/drawing/2014/main" id="{5ED70901-C02D-8724-3BF3-BAFBE1103E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9" name="Graphic 8">
              <a:extLst>
                <a:ext uri="{FF2B5EF4-FFF2-40B4-BE49-F238E27FC236}">
                  <a16:creationId xmlns:a16="http://schemas.microsoft.com/office/drawing/2014/main" id="{B44209F4-6CB3-CBEA-583B-18A448199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0" name="Graphic 9">
            <a:extLst>
              <a:ext uri="{FF2B5EF4-FFF2-40B4-BE49-F238E27FC236}">
                <a16:creationId xmlns:a16="http://schemas.microsoft.com/office/drawing/2014/main" id="{D0B56137-DB02-09A6-82F1-FCE7806B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1" name="Graphic 10">
            <a:extLst>
              <a:ext uri="{FF2B5EF4-FFF2-40B4-BE49-F238E27FC236}">
                <a16:creationId xmlns:a16="http://schemas.microsoft.com/office/drawing/2014/main" id="{F4B1BFFC-A674-BB11-56EA-077BC26A20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2" name="Graphic 11">
            <a:extLst>
              <a:ext uri="{FF2B5EF4-FFF2-40B4-BE49-F238E27FC236}">
                <a16:creationId xmlns:a16="http://schemas.microsoft.com/office/drawing/2014/main" id="{1945FF8F-B708-EC7D-94C8-353CF518D3F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Date Placeholder 1"/>
          <p:cNvSpPr>
            <a:spLocks noGrp="1"/>
          </p:cNvSpPr>
          <p:nvPr>
            <p:ph type="dt" sz="half" idx="10"/>
          </p:nvPr>
        </p:nvSpPr>
        <p:spPr/>
        <p:txBody>
          <a:bodyPr/>
          <a:lstStyle/>
          <a:p>
            <a:fld id="{F344219C-47F9-4536-8D76-7E4E73DFC6F2}" type="datetime1">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287566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1 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p:nvPr>
        </p:nvSpPr>
        <p:spPr>
          <a:xfrm>
            <a:off x="3887391" y="1163320"/>
            <a:ext cx="4629150" cy="4697731"/>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A102FBA-DFA9-4A46-9827-6DE490A066FE}" type="datetime1">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88336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2 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BC608B-21CD-3264-AC71-C696F169F825}"/>
              </a:ext>
            </a:extLst>
          </p:cNvPr>
          <p:cNvGrpSpPr/>
          <p:nvPr userDrawn="1"/>
        </p:nvGrpSpPr>
        <p:grpSpPr>
          <a:xfrm>
            <a:off x="6115050" y="6192000"/>
            <a:ext cx="3060000" cy="683776"/>
            <a:chOff x="9180000" y="6192000"/>
            <a:chExt cx="3060000" cy="683776"/>
          </a:xfrm>
        </p:grpSpPr>
        <p:pic>
          <p:nvPicPr>
            <p:cNvPr id="9" name="Graphic 8">
              <a:extLst>
                <a:ext uri="{FF2B5EF4-FFF2-40B4-BE49-F238E27FC236}">
                  <a16:creationId xmlns:a16="http://schemas.microsoft.com/office/drawing/2014/main" id="{6546E569-755B-6056-6E5D-83895ADEAA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0" name="Graphic 9">
              <a:extLst>
                <a:ext uri="{FF2B5EF4-FFF2-40B4-BE49-F238E27FC236}">
                  <a16:creationId xmlns:a16="http://schemas.microsoft.com/office/drawing/2014/main" id="{62261265-8F53-51F2-5C80-5A5D367AC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pic>
        <p:nvPicPr>
          <p:cNvPr id="11" name="Graphic 10">
            <a:extLst>
              <a:ext uri="{FF2B5EF4-FFF2-40B4-BE49-F238E27FC236}">
                <a16:creationId xmlns:a16="http://schemas.microsoft.com/office/drawing/2014/main" id="{6286B20C-7DEB-8853-F108-1B28EB354B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2" name="Graphic 11">
            <a:extLst>
              <a:ext uri="{FF2B5EF4-FFF2-40B4-BE49-F238E27FC236}">
                <a16:creationId xmlns:a16="http://schemas.microsoft.com/office/drawing/2014/main" id="{BEA89A52-E63C-6502-80A4-D7BF61E278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13" name="Graphic 12">
            <a:extLst>
              <a:ext uri="{FF2B5EF4-FFF2-40B4-BE49-F238E27FC236}">
                <a16:creationId xmlns:a16="http://schemas.microsoft.com/office/drawing/2014/main" id="{2897453C-A8BE-346D-ADB1-6ED604B5B3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title"/>
          </p:nvPr>
        </p:nvSpPr>
        <p:spPr>
          <a:xfrm>
            <a:off x="629841" y="1163320"/>
            <a:ext cx="2949178" cy="1600200"/>
          </a:xfrm>
        </p:spPr>
        <p:txBody>
          <a:bodyPr anchor="ctr" anchorCtr="0"/>
          <a:lstStyle>
            <a:lvl1pPr>
              <a:defRPr sz="2800" b="1">
                <a:solidFill>
                  <a:srgbClr val="0087CA"/>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3887391" y="1163320"/>
            <a:ext cx="4629150" cy="4697731"/>
          </a:xfrm>
        </p:spPr>
        <p:txBody>
          <a:bodyPr/>
          <a:lstStyle>
            <a:lvl1pPr marL="0" indent="0">
              <a:buNone/>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add picture</a:t>
            </a:r>
            <a:endParaRPr lang="en-US"/>
          </a:p>
        </p:txBody>
      </p:sp>
      <p:sp>
        <p:nvSpPr>
          <p:cNvPr id="4" name="Text Placeholder 3"/>
          <p:cNvSpPr>
            <a:spLocks noGrp="1"/>
          </p:cNvSpPr>
          <p:nvPr>
            <p:ph type="body" sz="half" idx="2"/>
          </p:nvPr>
        </p:nvSpPr>
        <p:spPr>
          <a:xfrm>
            <a:off x="629841" y="2763520"/>
            <a:ext cx="2949178" cy="3105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E7505D0-8360-4D2F-ADC2-E83258254C0D}" type="datetime1">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124847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5CEFF5-8263-C947-8802-734077B0C229}"/>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734553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3213"/>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22992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3289851"/>
            <a:ext cx="3868340"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22992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3289851"/>
            <a:ext cx="3887391"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E41B862-8CC5-47A6-85EC-A194666668C1}" type="datetime1">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94417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b 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85D28C3-BA45-7B1B-A68A-3E179273C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9" name="Graphic 18">
            <a:extLst>
              <a:ext uri="{FF2B5EF4-FFF2-40B4-BE49-F238E27FC236}">
                <a16:creationId xmlns:a16="http://schemas.microsoft.com/office/drawing/2014/main" id="{DAB807BF-E1F8-560A-2CCC-EBE5E3139A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20" name="Graphic 19">
            <a:extLst>
              <a:ext uri="{FF2B5EF4-FFF2-40B4-BE49-F238E27FC236}">
                <a16:creationId xmlns:a16="http://schemas.microsoft.com/office/drawing/2014/main" id="{3446C7F9-F608-3B4F-4693-6D47A4D6DE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8784000" cy="6363746"/>
          </a:xfrm>
          <a:prstGeom prst="rect">
            <a:avLst/>
          </a:prstGeom>
        </p:spPr>
      </p:pic>
      <p:pic>
        <p:nvPicPr>
          <p:cNvPr id="21" name="Graphic 20">
            <a:extLst>
              <a:ext uri="{FF2B5EF4-FFF2-40B4-BE49-F238E27FC236}">
                <a16:creationId xmlns:a16="http://schemas.microsoft.com/office/drawing/2014/main" id="{5B397D0F-A57B-9E7E-19FE-381B64607E1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8712000" cy="6203486"/>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
        <p:nvSpPr>
          <p:cNvPr id="2" name="Title 1"/>
          <p:cNvSpPr>
            <a:spLocks noGrp="1"/>
          </p:cNvSpPr>
          <p:nvPr>
            <p:ph type="ctrTitle"/>
          </p:nvPr>
        </p:nvSpPr>
        <p:spPr>
          <a:xfrm>
            <a:off x="685800" y="1122363"/>
            <a:ext cx="7772400" cy="2387600"/>
          </a:xfrm>
        </p:spPr>
        <p:txBody>
          <a:bodyPr anchor="ctr" anchorCtr="0"/>
          <a:lstStyle>
            <a:lvl1pPr algn="l">
              <a:defRPr sz="38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2505BD2-3966-4512-BFFA-428CD8A8B211}"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372171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1b Title Slide">
    <p:spTree>
      <p:nvGrpSpPr>
        <p:cNvPr id="1" name=""/>
        <p:cNvGrpSpPr/>
        <p:nvPr/>
      </p:nvGrpSpPr>
      <p:grpSpPr>
        <a:xfrm>
          <a:off x="0" y="0"/>
          <a:ext cx="0" cy="0"/>
          <a:chOff x="0" y="0"/>
          <a:chExt cx="0" cy="0"/>
        </a:xfrm>
      </p:grpSpPr>
      <p:pic>
        <p:nvPicPr>
          <p:cNvPr id="17" name="Picture 16" descr="A picture containing person, wall, indoor, young&#10;&#10;Description automatically generated">
            <a:extLst>
              <a:ext uri="{FF2B5EF4-FFF2-40B4-BE49-F238E27FC236}">
                <a16:creationId xmlns:a16="http://schemas.microsoft.com/office/drawing/2014/main" id="{A6E246DD-9DE7-17DB-E7B6-970E6D17E838}"/>
              </a:ext>
            </a:extLst>
          </p:cNvPr>
          <p:cNvPicPr>
            <a:picLocks noChangeAspect="1"/>
          </p:cNvPicPr>
          <p:nvPr userDrawn="1"/>
        </p:nvPicPr>
        <p:blipFill>
          <a:blip r:embed="rId2"/>
          <a:stretch>
            <a:fillRect/>
          </a:stretch>
        </p:blipFill>
        <p:spPr>
          <a:xfrm>
            <a:off x="-1167500" y="0"/>
            <a:ext cx="12192000" cy="6858000"/>
          </a:xfrm>
          <a:prstGeom prst="rect">
            <a:avLst/>
          </a:prstGeom>
        </p:spPr>
      </p:pic>
      <p:sp>
        <p:nvSpPr>
          <p:cNvPr id="22" name="TextBox 21">
            <a:extLst>
              <a:ext uri="{FF2B5EF4-FFF2-40B4-BE49-F238E27FC236}">
                <a16:creationId xmlns:a16="http://schemas.microsoft.com/office/drawing/2014/main" id="{507DAC34-4CC1-8C14-1475-42C0A1E23E55}"/>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grpSp>
        <p:nvGrpSpPr>
          <p:cNvPr id="14" name="Group 13">
            <a:extLst>
              <a:ext uri="{FF2B5EF4-FFF2-40B4-BE49-F238E27FC236}">
                <a16:creationId xmlns:a16="http://schemas.microsoft.com/office/drawing/2014/main" id="{D7358DD8-FA97-4567-1CAF-42116BAD1D7B}"/>
              </a:ext>
            </a:extLst>
          </p:cNvPr>
          <p:cNvGrpSpPr/>
          <p:nvPr userDrawn="1"/>
        </p:nvGrpSpPr>
        <p:grpSpPr>
          <a:xfrm>
            <a:off x="6115050" y="6192000"/>
            <a:ext cx="3060000" cy="683776"/>
            <a:chOff x="9180000" y="6192000"/>
            <a:chExt cx="3060000" cy="683776"/>
          </a:xfrm>
        </p:grpSpPr>
        <p:pic>
          <p:nvPicPr>
            <p:cNvPr id="15" name="Graphic 14">
              <a:extLst>
                <a:ext uri="{FF2B5EF4-FFF2-40B4-BE49-F238E27FC236}">
                  <a16:creationId xmlns:a16="http://schemas.microsoft.com/office/drawing/2014/main" id="{3BDCDC2B-4B9D-BE8B-331B-795B352A7E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6" name="Graphic 15">
              <a:extLst>
                <a:ext uri="{FF2B5EF4-FFF2-40B4-BE49-F238E27FC236}">
                  <a16:creationId xmlns:a16="http://schemas.microsoft.com/office/drawing/2014/main" id="{E785323E-D209-DE8C-F5BE-DB52ABACB3E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pic>
        <p:nvPicPr>
          <p:cNvPr id="12" name="Graphic 11">
            <a:extLst>
              <a:ext uri="{FF2B5EF4-FFF2-40B4-BE49-F238E27FC236}">
                <a16:creationId xmlns:a16="http://schemas.microsoft.com/office/drawing/2014/main" id="{900DF534-9C02-C1F7-585B-D7299A0865C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2180" y="0"/>
            <a:ext cx="6408000" cy="6984381"/>
          </a:xfrm>
          <a:prstGeom prst="rect">
            <a:avLst/>
          </a:prstGeom>
        </p:spPr>
      </p:pic>
      <p:pic>
        <p:nvPicPr>
          <p:cNvPr id="13" name="Graphic 12">
            <a:extLst>
              <a:ext uri="{FF2B5EF4-FFF2-40B4-BE49-F238E27FC236}">
                <a16:creationId xmlns:a16="http://schemas.microsoft.com/office/drawing/2014/main" id="{B6D412E0-4F34-AB67-100A-C71877D595A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41255" y="0"/>
            <a:ext cx="6263999" cy="6773267"/>
          </a:xfrm>
          <a:prstGeom prst="rect">
            <a:avLst/>
          </a:prstGeom>
        </p:spPr>
      </p:pic>
      <p:pic>
        <p:nvPicPr>
          <p:cNvPr id="10" name="Graphic 9">
            <a:extLst>
              <a:ext uri="{FF2B5EF4-FFF2-40B4-BE49-F238E27FC236}">
                <a16:creationId xmlns:a16="http://schemas.microsoft.com/office/drawing/2014/main" id="{8CBF81B3-ECAC-C5D8-0D65-7D76BFA10A2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2" name="Title 1"/>
          <p:cNvSpPr>
            <a:spLocks noGrp="1"/>
          </p:cNvSpPr>
          <p:nvPr>
            <p:ph type="ctrTitle" hasCustomPrompt="1"/>
          </p:nvPr>
        </p:nvSpPr>
        <p:spPr>
          <a:xfrm>
            <a:off x="685800" y="1122363"/>
            <a:ext cx="7772400" cy="2387600"/>
          </a:xfrm>
        </p:spPr>
        <p:txBody>
          <a:bodyPr anchor="ctr" anchorCtr="0"/>
          <a:lstStyle>
            <a:lvl1pPr algn="l">
              <a:defRPr sz="3800" b="1">
                <a:solidFill>
                  <a:schemeClr val="bg1"/>
                </a:solidFill>
              </a:defRPr>
            </a:lvl1pPr>
          </a:lstStyle>
          <a:p>
            <a:r>
              <a:rPr lang="en-GB"/>
              <a:t>Click to edit Master </a:t>
            </a:r>
            <a:br>
              <a:rPr lang="en-GB"/>
            </a:br>
            <a:r>
              <a:rPr lang="en-GB"/>
              <a:t>title style</a:t>
            </a:r>
            <a:endParaRPr lang="en-US"/>
          </a:p>
        </p:txBody>
      </p:sp>
      <p:sp>
        <p:nvSpPr>
          <p:cNvPr id="3" name="Subtitle 2"/>
          <p:cNvSpPr>
            <a:spLocks noGrp="1"/>
          </p:cNvSpPr>
          <p:nvPr>
            <p:ph type="subTitle" idx="1"/>
          </p:nvPr>
        </p:nvSpPr>
        <p:spPr>
          <a:xfrm>
            <a:off x="685800" y="3602038"/>
            <a:ext cx="78295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6970954-364E-41D7-A00E-B220525A8A56}"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spTree>
    <p:extLst>
      <p:ext uri="{BB962C8B-B14F-4D97-AF65-F5344CB8AC3E}">
        <p14:creationId xmlns:p14="http://schemas.microsoft.com/office/powerpoint/2010/main" val="27972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B Content colour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5360F-DD5E-71DF-4E61-BC0CCDB8749E}"/>
              </a:ext>
            </a:extLst>
          </p:cNvPr>
          <p:cNvSpPr/>
          <p:nvPr userDrawn="1"/>
        </p:nvSpPr>
        <p:spPr>
          <a:xfrm>
            <a:off x="-2" y="14318"/>
            <a:ext cx="9139052" cy="6858000"/>
          </a:xfrm>
          <a:prstGeom prst="rect">
            <a:avLst/>
          </a:prstGeom>
          <a:solidFill>
            <a:srgbClr val="5C4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7D4756CB-326D-A46A-0EE5-255F5F8971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6" name="Graphic 15">
            <a:extLst>
              <a:ext uri="{FF2B5EF4-FFF2-40B4-BE49-F238E27FC236}">
                <a16:creationId xmlns:a16="http://schemas.microsoft.com/office/drawing/2014/main" id="{D601DB58-D637-6D2D-05FD-1AA7DC681E3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C992B6D4-5352-4BF1-B29C-A3FD6F09180F}" type="datetime1">
              <a:rPr lang="en-US" smtClean="0"/>
              <a:t>9/16/2025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112095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C Content colour change option">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8F5826AC-11B7-9348-7417-5D0BCE6E4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20000" y="6192000"/>
            <a:ext cx="3060000" cy="680000"/>
          </a:xfrm>
          <a:prstGeom prst="rect">
            <a:avLst/>
          </a:prstGeom>
        </p:spPr>
      </p:pic>
      <p:pic>
        <p:nvPicPr>
          <p:cNvPr id="14" name="Graphic 13">
            <a:extLst>
              <a:ext uri="{FF2B5EF4-FFF2-40B4-BE49-F238E27FC236}">
                <a16:creationId xmlns:a16="http://schemas.microsoft.com/office/drawing/2014/main" id="{CEDE4FB3-2A50-A415-3F49-01B4F2BE44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8000" y="6264000"/>
            <a:ext cx="2736000" cy="611776"/>
          </a:xfrm>
          <a:prstGeom prst="rect">
            <a:avLst/>
          </a:prstGeom>
        </p:spPr>
      </p:pic>
      <p:pic>
        <p:nvPicPr>
          <p:cNvPr id="15" name="Graphic 14">
            <a:extLst>
              <a:ext uri="{FF2B5EF4-FFF2-40B4-BE49-F238E27FC236}">
                <a16:creationId xmlns:a16="http://schemas.microsoft.com/office/drawing/2014/main" id="{D627077E-470A-AD95-A28C-D9C9A72E681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 y="0"/>
            <a:ext cx="3528000" cy="1068577"/>
          </a:xfrm>
          <a:prstGeom prst="rect">
            <a:avLst/>
          </a:prstGeom>
        </p:spPr>
      </p:pic>
      <p:pic>
        <p:nvPicPr>
          <p:cNvPr id="16" name="Graphic 15">
            <a:extLst>
              <a:ext uri="{FF2B5EF4-FFF2-40B4-BE49-F238E27FC236}">
                <a16:creationId xmlns:a16="http://schemas.microsoft.com/office/drawing/2014/main" id="{C8AC7012-1299-97C5-DD02-29237E86062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0"/>
            <a:ext cx="3348000" cy="978646"/>
          </a:xfrm>
          <a:prstGeom prst="rect">
            <a:avLst/>
          </a:prstGeom>
        </p:spPr>
      </p:pic>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F3C606-EF53-41D6-A713-40AD4FFD366D}"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99090" y="270000"/>
            <a:ext cx="1986960" cy="440065"/>
          </a:xfrm>
          <a:prstGeom prst="rect">
            <a:avLst/>
          </a:prstGeom>
        </p:spPr>
      </p:pic>
    </p:spTree>
    <p:extLst>
      <p:ext uri="{BB962C8B-B14F-4D97-AF65-F5344CB8AC3E}">
        <p14:creationId xmlns:p14="http://schemas.microsoft.com/office/powerpoint/2010/main" val="40219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D Content and picture background">
    <p:spTree>
      <p:nvGrpSpPr>
        <p:cNvPr id="1" name=""/>
        <p:cNvGrpSpPr/>
        <p:nvPr/>
      </p:nvGrpSpPr>
      <p:grpSpPr>
        <a:xfrm>
          <a:off x="0" y="0"/>
          <a:ext cx="0" cy="0"/>
          <a:chOff x="0" y="0"/>
          <a:chExt cx="0" cy="0"/>
        </a:xfrm>
      </p:grpSpPr>
      <p:pic>
        <p:nvPicPr>
          <p:cNvPr id="13" name="Picture 12" descr="A picture containing person, wall, indoor, young&#10;&#10;Description automatically generated">
            <a:extLst>
              <a:ext uri="{FF2B5EF4-FFF2-40B4-BE49-F238E27FC236}">
                <a16:creationId xmlns:a16="http://schemas.microsoft.com/office/drawing/2014/main" id="{1E67E097-380D-0982-4B2D-9931FC016667}"/>
              </a:ext>
            </a:extLst>
          </p:cNvPr>
          <p:cNvPicPr>
            <a:picLocks noChangeAspect="1"/>
          </p:cNvPicPr>
          <p:nvPr userDrawn="1"/>
        </p:nvPicPr>
        <p:blipFill>
          <a:blip r:embed="rId2"/>
          <a:stretch>
            <a:fillRect/>
          </a:stretch>
        </p:blipFill>
        <p:spPr>
          <a:xfrm>
            <a:off x="-1524000" y="0"/>
            <a:ext cx="12192000" cy="6858000"/>
          </a:xfrm>
          <a:prstGeom prst="rect">
            <a:avLst/>
          </a:prstGeom>
        </p:spPr>
      </p:pic>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42A38F-7CD9-451F-A9DD-2ADBC8B095D0}"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7" name="Graphic 6">
            <a:extLst>
              <a:ext uri="{FF2B5EF4-FFF2-40B4-BE49-F238E27FC236}">
                <a16:creationId xmlns:a16="http://schemas.microsoft.com/office/drawing/2014/main" id="{52DCA179-5D33-538B-7DB0-CF0D039E8A2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 y="0"/>
            <a:ext cx="3528000" cy="1068577"/>
          </a:xfrm>
          <a:prstGeom prst="rect">
            <a:avLst/>
          </a:prstGeom>
        </p:spPr>
      </p:pic>
      <p:pic>
        <p:nvPicPr>
          <p:cNvPr id="8" name="Graphic 7">
            <a:extLst>
              <a:ext uri="{FF2B5EF4-FFF2-40B4-BE49-F238E27FC236}">
                <a16:creationId xmlns:a16="http://schemas.microsoft.com/office/drawing/2014/main" id="{DDA54C13-15AD-6912-A1CD-50CA8F07103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0" y="0"/>
            <a:ext cx="3348000" cy="978646"/>
          </a:xfrm>
          <a:prstGeom prst="rect">
            <a:avLst/>
          </a:prstGeom>
        </p:spPr>
      </p:pic>
      <p:pic>
        <p:nvPicPr>
          <p:cNvPr id="9" name="Graphic 8">
            <a:extLst>
              <a:ext uri="{FF2B5EF4-FFF2-40B4-BE49-F238E27FC236}">
                <a16:creationId xmlns:a16="http://schemas.microsoft.com/office/drawing/2014/main" id="{F63C39BD-394E-A5A3-AD61-1D6EA76EA8C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99090" y="270000"/>
            <a:ext cx="1986960" cy="440065"/>
          </a:xfrm>
          <a:prstGeom prst="rect">
            <a:avLst/>
          </a:prstGeom>
        </p:spPr>
      </p:pic>
      <p:sp>
        <p:nvSpPr>
          <p:cNvPr id="15" name="TextBox 14">
            <a:extLst>
              <a:ext uri="{FF2B5EF4-FFF2-40B4-BE49-F238E27FC236}">
                <a16:creationId xmlns:a16="http://schemas.microsoft.com/office/drawing/2014/main" id="{0AC48DCF-BA52-6783-C2A9-E3B10444A532}"/>
              </a:ext>
            </a:extLst>
          </p:cNvPr>
          <p:cNvSpPr txBox="1"/>
          <p:nvPr userDrawn="1"/>
        </p:nvSpPr>
        <p:spPr>
          <a:xfrm>
            <a:off x="6070587" y="4688988"/>
            <a:ext cx="3400926" cy="1077218"/>
          </a:xfrm>
          <a:prstGeom prst="rect">
            <a:avLst/>
          </a:prstGeom>
          <a:noFill/>
        </p:spPr>
        <p:txBody>
          <a:bodyPr wrap="square" rtlCol="0">
            <a:spAutoFit/>
          </a:bodyPr>
          <a:lstStyle/>
          <a:p>
            <a:pPr algn="ctr"/>
            <a:r>
              <a:rPr lang="en-US" sz="1600" b="1" i="0">
                <a:solidFill>
                  <a:schemeClr val="bg1"/>
                </a:solidFill>
                <a:latin typeface="Arial" panose="020B0604020202020204" pitchFamily="34" charset="0"/>
                <a:cs typeface="Arial" panose="020B0604020202020204" pitchFamily="34" charset="0"/>
              </a:rPr>
              <a:t>GOTO TO SLIDE MASTER DUPLICATE SLIDE AND THEN CHANGE BACKGROUND PICTURE</a:t>
            </a:r>
          </a:p>
        </p:txBody>
      </p:sp>
    </p:spTree>
    <p:extLst>
      <p:ext uri="{BB962C8B-B14F-4D97-AF65-F5344CB8AC3E}">
        <p14:creationId xmlns:p14="http://schemas.microsoft.com/office/powerpoint/2010/main" val="41113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3A Content Stand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8A6D0C-510E-6C7F-4348-379136941D7D}"/>
              </a:ext>
            </a:extLst>
          </p:cNvPr>
          <p:cNvGrpSpPr/>
          <p:nvPr userDrawn="1"/>
        </p:nvGrpSpPr>
        <p:grpSpPr>
          <a:xfrm>
            <a:off x="6115050" y="6192000"/>
            <a:ext cx="3060000" cy="683776"/>
            <a:chOff x="9180000" y="6192000"/>
            <a:chExt cx="3060000" cy="683776"/>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
        <p:nvSpPr>
          <p:cNvPr id="2" name="Title 1"/>
          <p:cNvSpPr>
            <a:spLocks noGrp="1"/>
          </p:cNvSpPr>
          <p:nvPr>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58C9F24-9E90-4335-99D2-23FC7BCEAF13}" type="datetime1">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grpSp>
        <p:nvGrpSpPr>
          <p:cNvPr id="13" name="Group 12">
            <a:extLst>
              <a:ext uri="{FF2B5EF4-FFF2-40B4-BE49-F238E27FC236}">
                <a16:creationId xmlns:a16="http://schemas.microsoft.com/office/drawing/2014/main" id="{AEA458BC-1CE3-1D7D-236B-08ACCD51ED83}"/>
              </a:ext>
            </a:extLst>
          </p:cNvPr>
          <p:cNvGrpSpPr/>
          <p:nvPr userDrawn="1"/>
        </p:nvGrpSpPr>
        <p:grpSpPr>
          <a:xfrm rot="10800000">
            <a:off x="0" y="-261678"/>
            <a:ext cx="3060000" cy="683776"/>
            <a:chOff x="9180000" y="6192000"/>
            <a:chExt cx="3060000" cy="683776"/>
          </a:xfrm>
        </p:grpSpPr>
        <p:pic>
          <p:nvPicPr>
            <p:cNvPr id="14" name="Graphic 13">
              <a:extLst>
                <a:ext uri="{FF2B5EF4-FFF2-40B4-BE49-F238E27FC236}">
                  <a16:creationId xmlns:a16="http://schemas.microsoft.com/office/drawing/2014/main" id="{8B2481F4-4B75-EDDA-8442-BF72E429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80000" y="6192000"/>
              <a:ext cx="3060000" cy="680000"/>
            </a:xfrm>
            <a:prstGeom prst="rect">
              <a:avLst/>
            </a:prstGeom>
          </p:spPr>
        </p:pic>
        <p:pic>
          <p:nvPicPr>
            <p:cNvPr id="15" name="Graphic 14">
              <a:extLst>
                <a:ext uri="{FF2B5EF4-FFF2-40B4-BE49-F238E27FC236}">
                  <a16:creationId xmlns:a16="http://schemas.microsoft.com/office/drawing/2014/main" id="{8C543506-98E3-F1B0-10A8-8FFF8A843A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68000" y="6264000"/>
              <a:ext cx="2736000" cy="611776"/>
            </a:xfrm>
            <a:prstGeom prst="rect">
              <a:avLst/>
            </a:prstGeom>
          </p:spPr>
        </p:pic>
      </p:grpSp>
    </p:spTree>
    <p:extLst>
      <p:ext uri="{BB962C8B-B14F-4D97-AF65-F5344CB8AC3E}">
        <p14:creationId xmlns:p14="http://schemas.microsoft.com/office/powerpoint/2010/main" val="26685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B Content standard with colou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40436FD-C114-AC23-D102-A8397AD988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5050" y="6192000"/>
            <a:ext cx="3060000" cy="680000"/>
          </a:xfrm>
          <a:prstGeom prst="rect">
            <a:avLst/>
          </a:prstGeom>
        </p:spPr>
      </p:pic>
      <p:pic>
        <p:nvPicPr>
          <p:cNvPr id="12" name="Graphic 11">
            <a:extLst>
              <a:ext uri="{FF2B5EF4-FFF2-40B4-BE49-F238E27FC236}">
                <a16:creationId xmlns:a16="http://schemas.microsoft.com/office/drawing/2014/main" id="{C7086D16-4482-BF3A-5DCC-E517D0A229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03050" y="6264000"/>
            <a:ext cx="2736000" cy="611776"/>
          </a:xfrm>
          <a:prstGeom prst="rect">
            <a:avLst/>
          </a:prstGeom>
        </p:spPr>
      </p:pic>
      <p:sp>
        <p:nvSpPr>
          <p:cNvPr id="2" name="Title 1"/>
          <p:cNvSpPr>
            <a:spLocks noGrp="1"/>
          </p:cNvSpPr>
          <p:nvPr userDrawn="1">
            <p:ph type="title"/>
          </p:nvPr>
        </p:nvSpPr>
        <p:spPr>
          <a:xfrm>
            <a:off x="628650" y="1218342"/>
            <a:ext cx="7886700" cy="634049"/>
          </a:xfrm>
        </p:spPr>
        <p:txBody>
          <a:bodyPr>
            <a:noAutofit/>
          </a:bodyPr>
          <a:lstStyle>
            <a:lvl1pPr>
              <a:defRPr sz="3800" b="1">
                <a:solidFill>
                  <a:srgbClr val="0087CA"/>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userDrawn="1">
            <p:ph idx="1"/>
          </p:nvPr>
        </p:nvSpPr>
        <p:spPr>
          <a:xfrm>
            <a:off x="628650" y="2035285"/>
            <a:ext cx="7886700" cy="414167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p:txBody>
          <a:bodyPr/>
          <a:lstStyle/>
          <a:p>
            <a:fld id="{777AAE9C-E947-41AA-8081-F772067F2D2D}" type="datetime1">
              <a:rPr lang="en-US" smtClean="0"/>
              <a:t>9/16/2025</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lvl1pPr>
              <a:defRPr>
                <a:solidFill>
                  <a:schemeClr val="bg1"/>
                </a:solidFill>
              </a:defRPr>
            </a:lvl1pPr>
          </a:lstStyle>
          <a:p>
            <a:fld id="{89AD4986-9C08-C742-B451-B5C0B742AAD7}" type="slidenum">
              <a:rPr lang="en-US" smtClean="0"/>
              <a:pPr/>
              <a:t>‹#›</a:t>
            </a:fld>
            <a:endParaRPr lang="en-US"/>
          </a:p>
        </p:txBody>
      </p:sp>
      <p:pic>
        <p:nvPicPr>
          <p:cNvPr id="16" name="Graphic 15">
            <a:extLst>
              <a:ext uri="{FF2B5EF4-FFF2-40B4-BE49-F238E27FC236}">
                <a16:creationId xmlns:a16="http://schemas.microsoft.com/office/drawing/2014/main" id="{333A1B01-29BC-7241-6408-DA80DB22E5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57902"/>
            <a:ext cx="3060000" cy="680000"/>
          </a:xfrm>
          <a:prstGeom prst="rect">
            <a:avLst/>
          </a:prstGeom>
        </p:spPr>
      </p:pic>
      <p:pic>
        <p:nvPicPr>
          <p:cNvPr id="17" name="Graphic 16">
            <a:extLst>
              <a:ext uri="{FF2B5EF4-FFF2-40B4-BE49-F238E27FC236}">
                <a16:creationId xmlns:a16="http://schemas.microsoft.com/office/drawing/2014/main" id="{BC100119-6DB3-4FC4-8284-E76F2DF85C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36000" y="-261678"/>
            <a:ext cx="2736000" cy="611776"/>
          </a:xfrm>
          <a:prstGeom prst="rect">
            <a:avLst/>
          </a:prstGeom>
        </p:spPr>
      </p:pic>
    </p:spTree>
    <p:extLst>
      <p:ext uri="{BB962C8B-B14F-4D97-AF65-F5344CB8AC3E}">
        <p14:creationId xmlns:p14="http://schemas.microsoft.com/office/powerpoint/2010/main" val="271118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56640"/>
            <a:ext cx="7886700" cy="634049"/>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A563C-B52A-414A-AE20-9865EB05F384}" type="datetime1">
              <a:rPr lang="en-US" smtClean="0"/>
              <a:t>9/16/2025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4986-9C08-C742-B451-B5C0B742AAD7}" type="slidenum">
              <a:rPr lang="en-US" smtClean="0"/>
              <a:t>‹#›</a:t>
            </a:fld>
            <a:endParaRPr lang="en-US"/>
          </a:p>
        </p:txBody>
      </p:sp>
    </p:spTree>
    <p:extLst>
      <p:ext uri="{BB962C8B-B14F-4D97-AF65-F5344CB8AC3E}">
        <p14:creationId xmlns:p14="http://schemas.microsoft.com/office/powerpoint/2010/main" val="12830444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7" r:id="rId3"/>
    <p:sldLayoutId id="2147483698" r:id="rId4"/>
    <p:sldLayoutId id="2147483699" r:id="rId5"/>
    <p:sldLayoutId id="2147483700" r:id="rId6"/>
    <p:sldLayoutId id="2147483701" r:id="rId7"/>
    <p:sldLayoutId id="2147483703" r:id="rId8"/>
    <p:sldLayoutId id="2147483702" r:id="rId9"/>
    <p:sldLayoutId id="2147483691" r:id="rId10"/>
    <p:sldLayoutId id="2147483692" r:id="rId11"/>
    <p:sldLayoutId id="2147483704" r:id="rId12"/>
    <p:sldLayoutId id="2147483705" r:id="rId13"/>
    <p:sldLayoutId id="2147483706" r:id="rId14"/>
    <p:sldLayoutId id="2147483707" r:id="rId15"/>
    <p:sldLayoutId id="2147483708" r:id="rId16"/>
    <p:sldLayoutId id="2147483709" r:id="rId17"/>
    <p:sldLayoutId id="2147483693" r:id="rId18"/>
    <p:sldLayoutId id="2147483694" r:id="rId19"/>
    <p:sldLayoutId id="2147483695" r:id="rId20"/>
    <p:sldLayoutId id="2147483696"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3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foundationyears.org.uk/files/2021/09/What-to-expect-in-the-EYFS-complete-FINAL-16.09-compressed.pdf"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improving-the-mental-health-of-babies-children-and-young-people/improving-the-mental-health-of-babies-children-and-young-people-methodology-literature-review-and-stakeholder-feedback-that-informed-the-framewor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MyDFYSkZSU"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undationyears.org.uk/files/2021/09/What-to-expect-in-the-EYFS-complete-FINAL-16.09-compressed.pdf" TargetMode="External"/><Relationship Id="rId2" Type="http://schemas.openxmlformats.org/officeDocument/2006/relationships/image" Target="../media/image49.png"/><Relationship Id="rId1" Type="http://schemas.openxmlformats.org/officeDocument/2006/relationships/slideLayout" Target="../slideLayouts/slideLayout21.xml"/><Relationship Id="rId4" Type="http://schemas.openxmlformats.org/officeDocument/2006/relationships/hyperlink" Target="https://speechandlanguage.org.uk/educators-and-professionals/resource-library-for-educator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undationyears.org.uk/files/2021/09/What-to-expect-in-the-EYFS-complete-FINAL-16.09-compressed.pdf" TargetMode="External"/><Relationship Id="rId2" Type="http://schemas.openxmlformats.org/officeDocument/2006/relationships/image" Target="../media/image50.png"/><Relationship Id="rId1" Type="http://schemas.openxmlformats.org/officeDocument/2006/relationships/slideLayout" Target="../slideLayouts/slideLayout21.xml"/><Relationship Id="rId4" Type="http://schemas.openxmlformats.org/officeDocument/2006/relationships/hyperlink" Target="https://speechandlanguage.org.uk/educators-and-professionals/resource-library-for-educator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peechandlanguage.org.uk/educators-and-professionals/resource-library-for-educators/" TargetMode="External"/><Relationship Id="rId2" Type="http://schemas.openxmlformats.org/officeDocument/2006/relationships/hyperlink" Target="https://library.sheffieldchildrens.nhs.uk/people-games/#:~:text=What%20is%20an%20example%20of%20a%20people%20game%3F,bus%20If%20you%E2%80%99re%20happy%20and%20you%20know%20it" TargetMode="External"/><Relationship Id="rId1" Type="http://schemas.openxmlformats.org/officeDocument/2006/relationships/slideLayout" Target="../slideLayouts/slideLayout22.xml"/><Relationship Id="rId5" Type="http://schemas.openxmlformats.org/officeDocument/2006/relationships/hyperlink" Target="https://foundationyears.org.uk/files/2021/09/What-to-expect-in-the-EYFS-complete-FINAL-16.09-compressed.pdf" TargetMode="Externa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tiny-happy-people/baby-development"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foundationyears.org.uk/files/2021/09/What-to-expect-in-the-EYFS-complete-FINAL-16.09-compressed.pdf" TargetMode="External"/><Relationship Id="rId3" Type="http://schemas.openxmlformats.org/officeDocument/2006/relationships/diagramLayout" Target="../diagrams/layout2.xml"/><Relationship Id="rId7" Type="http://schemas.openxmlformats.org/officeDocument/2006/relationships/image" Target="../media/image52.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hyperlink" Target="https://birthto5matters.org.uk/wp-content/uploads/2021/04/Birthto5Matters-downloa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elp-for-early-years-providers.education.gov.uk/health-and-wellbeing/mental-health-for-early-years-children"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assets.childrenscommissioner.gov.uk/wpuploads/2020/07/cco-best-beginnings-in-the-early-years.pdf" TargetMode="External"/><Relationship Id="rId1" Type="http://schemas.openxmlformats.org/officeDocument/2006/relationships/slideLayout" Target="../slideLayouts/slideLayout21.xml"/><Relationship Id="rId4" Type="http://schemas.openxmlformats.org/officeDocument/2006/relationships/hyperlink" Target="https://foundationyears.org.uk/files/2021/09/What-to-expect-in-the-EYFS-complete-FINAL-16.09-compressed.pdf"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5d839543ed915d52428dc134/uk-chief-medical-officers-physical-activity-guidelines.pdf" TargetMode="External"/><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hs.uk/start-for-life/baby/baby-moves/#tummy"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lullabytrust.org.uk/baby-safety/baby-product-information/car-seats/?gad_source=1&amp;gad_campaignid=22419978868&amp;gclid=EAIaIQobChMIkf_h48DOjwMVI5FQBh0DqB3rEAAYASAAEgKU0_D_BwE" TargetMode="External"/><Relationship Id="rId3" Type="http://schemas.openxmlformats.org/officeDocument/2006/relationships/hyperlink" Target="https://next.shropshire.gov.uk/early-years-and-childcare/how-i-learn-and-grow/" TargetMode="External"/><Relationship Id="rId7" Type="http://schemas.openxmlformats.org/officeDocument/2006/relationships/hyperlink" Target="https://www.lullabytrust.org.uk/baby-safety/safer-sleep-information/safer-sleep-overview/" TargetMode="External"/><Relationship Id="rId2" Type="http://schemas.openxmlformats.org/officeDocument/2006/relationships/hyperlink" Target="https://www.nhs.uk/baby/breastfeeding-and-bottle-feeding/bottle-feeding/advice/"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health-protection-in-schools-and-other-childcare-facilities/preventing-and-controlling-infections" TargetMode="External"/><Relationship Id="rId5" Type="http://schemas.openxmlformats.org/officeDocument/2006/relationships/hyperlink" Target="https://www.nhs.uk/baby/caring-for-a-newborn/how-to-change-your-babys-nappy/" TargetMode="External"/><Relationship Id="rId4" Type="http://schemas.openxmlformats.org/officeDocument/2006/relationships/hyperlink" Target="https://www.shropshirelg.net/media/lxyhfxqp/know-how-guide-working-with-under-2_sept_2025.pdf" TargetMode="External"/><Relationship Id="rId9" Type="http://schemas.openxmlformats.org/officeDocument/2006/relationships/hyperlink" Target="https://www.communityplaythings.co.uk/learning-library/training-resources/the-baby-ro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gov.uk/government/publications/early-years-foundation-stage-framework--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foundationyears.org.uk/files/2021/09/What-to-expect-in-the-EYFS-complete-FINAL-16.09-compressed.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the-best-start-for-life-a-vision-for-the-1001-critical-da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hildrenscommissioner.gov.uk/resource/best-beginnings-in-the-early-year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foundationyears.org.uk/files/2021/09/What-to-expect-in-the-EYFS-complete-FINAL-16.09-compressed.pdf" TargetMode="External"/><Relationship Id="rId4" Type="http://schemas.openxmlformats.org/officeDocument/2006/relationships/diagramLayout" Target="../diagrams/layout1.xml"/><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ssets.publishing.service.gov.uk/media/68c024cb8c6d992f23edd79c/Early_years_foundation_stage_statutory_framework_-_for_group_and_school-based_providers.pdf.pdf" TargetMode="External"/><Relationship Id="rId2" Type="http://schemas.openxmlformats.org/officeDocument/2006/relationships/hyperlink" Target="https://assets.publishing.service.gov.uk/media/6874e14383d39f474eb7d373/Early_years_foundation_stage_statutory_framework_for_childminders_.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rthto5matters.org.uk/attachment-and-the-role-of-the-key-person/"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improving-the-mental-health-of-babies-children-and-young-people/improving-the-mental-health-of-babies-children-and-young-people-methodology-literature-review-and-stakeholder-feedback-that-informed-the-framewo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E32C05-CB94-B514-6966-3BDBB594456D}"/>
              </a:ext>
            </a:extLst>
          </p:cNvPr>
          <p:cNvSpPr txBox="1"/>
          <p:nvPr/>
        </p:nvSpPr>
        <p:spPr>
          <a:xfrm>
            <a:off x="6069521" y="5481150"/>
            <a:ext cx="2024913" cy="400110"/>
          </a:xfrm>
          <a:prstGeom prst="rect">
            <a:avLst/>
          </a:prstGeom>
          <a:noFill/>
        </p:spPr>
        <p:txBody>
          <a:bodyPr wrap="none" rtlCol="0">
            <a:spAutoFit/>
          </a:bodyPr>
          <a:lstStyle/>
          <a:p>
            <a:r>
              <a:rPr lang="en-GB" sz="800">
                <a:solidFill>
                  <a:schemeClr val="bg1"/>
                </a:solidFill>
              </a:rPr>
              <a:t>What to expect in the EYFS: a parents’ guide</a:t>
            </a:r>
          </a:p>
          <a:p>
            <a:endParaRPr lang="en-GB" sz="1200">
              <a:solidFill>
                <a:schemeClr val="bg1"/>
              </a:solidFill>
            </a:endParaRPr>
          </a:p>
        </p:txBody>
      </p:sp>
      <p:sp>
        <p:nvSpPr>
          <p:cNvPr id="7" name="Title 6">
            <a:extLst>
              <a:ext uri="{FF2B5EF4-FFF2-40B4-BE49-F238E27FC236}">
                <a16:creationId xmlns:a16="http://schemas.microsoft.com/office/drawing/2014/main" id="{A473B7FF-92D5-FF5B-B660-22EDE18E1E9A}"/>
              </a:ext>
            </a:extLst>
          </p:cNvPr>
          <p:cNvSpPr>
            <a:spLocks noGrp="1"/>
          </p:cNvSpPr>
          <p:nvPr>
            <p:ph type="title"/>
          </p:nvPr>
        </p:nvSpPr>
        <p:spPr>
          <a:xfrm>
            <a:off x="628650" y="524660"/>
            <a:ext cx="7886700" cy="2685692"/>
          </a:xfrm>
        </p:spPr>
        <p:txBody>
          <a:bodyPr/>
          <a:lstStyle/>
          <a:p>
            <a:pPr algn="ctr"/>
            <a:r>
              <a:rPr lang="en-GB" b="0"/>
              <a:t>Best beginnings: caring for babies: bite-size CPD (September 2025)</a:t>
            </a:r>
          </a:p>
        </p:txBody>
      </p:sp>
      <p:pic>
        <p:nvPicPr>
          <p:cNvPr id="3" name="Picture 2">
            <a:extLst>
              <a:ext uri="{FF2B5EF4-FFF2-40B4-BE49-F238E27FC236}">
                <a16:creationId xmlns:a16="http://schemas.microsoft.com/office/drawing/2014/main" id="{4E51519A-A03C-354B-06FB-C32DB627882C}"/>
              </a:ext>
            </a:extLst>
          </p:cNvPr>
          <p:cNvPicPr>
            <a:picLocks noChangeAspect="1"/>
          </p:cNvPicPr>
          <p:nvPr/>
        </p:nvPicPr>
        <p:blipFill>
          <a:blip r:embed="rId3"/>
          <a:stretch>
            <a:fillRect/>
          </a:stretch>
        </p:blipFill>
        <p:spPr>
          <a:xfrm>
            <a:off x="951892" y="2489577"/>
            <a:ext cx="7240216" cy="3488044"/>
          </a:xfrm>
          <a:prstGeom prst="rect">
            <a:avLst/>
          </a:prstGeom>
        </p:spPr>
      </p:pic>
      <p:sp>
        <p:nvSpPr>
          <p:cNvPr id="5" name="TextBox 4">
            <a:extLst>
              <a:ext uri="{FF2B5EF4-FFF2-40B4-BE49-F238E27FC236}">
                <a16:creationId xmlns:a16="http://schemas.microsoft.com/office/drawing/2014/main" id="{261CE5E8-8CBB-F685-E3F8-EAD0E5B894AB}"/>
              </a:ext>
            </a:extLst>
          </p:cNvPr>
          <p:cNvSpPr txBox="1"/>
          <p:nvPr/>
        </p:nvSpPr>
        <p:spPr>
          <a:xfrm>
            <a:off x="1072055" y="6228957"/>
            <a:ext cx="45719" cy="369332"/>
          </a:xfrm>
          <a:prstGeom prst="rect">
            <a:avLst/>
          </a:prstGeom>
          <a:noFill/>
        </p:spPr>
        <p:txBody>
          <a:bodyPr wrap="square" rtlCol="0">
            <a:spAutoFit/>
          </a:bodyPr>
          <a:lstStyle/>
          <a:p>
            <a:endParaRPr lang="en-GB"/>
          </a:p>
        </p:txBody>
      </p:sp>
      <p:sp>
        <p:nvSpPr>
          <p:cNvPr id="8" name="TextBox 7">
            <a:extLst>
              <a:ext uri="{FF2B5EF4-FFF2-40B4-BE49-F238E27FC236}">
                <a16:creationId xmlns:a16="http://schemas.microsoft.com/office/drawing/2014/main" id="{2C302245-663A-2A21-C99C-FA40D0A4B336}"/>
              </a:ext>
            </a:extLst>
          </p:cNvPr>
          <p:cNvSpPr txBox="1"/>
          <p:nvPr/>
        </p:nvSpPr>
        <p:spPr>
          <a:xfrm>
            <a:off x="951892" y="5725064"/>
            <a:ext cx="3018775" cy="215444"/>
          </a:xfrm>
          <a:prstGeom prst="rect">
            <a:avLst/>
          </a:prstGeom>
          <a:noFill/>
        </p:spPr>
        <p:txBody>
          <a:bodyPr wrap="none" rtlCol="0">
            <a:spAutoFit/>
          </a:bodyPr>
          <a:lstStyle/>
          <a:p>
            <a:r>
              <a:rPr lang="en-GB" sz="800">
                <a:hlinkClick r:id="rId4">
                  <a:extLst>
                    <a:ext uri="{A12FA001-AC4F-418D-AE19-62706E023703}">
                      <ahyp:hlinkClr xmlns:ahyp="http://schemas.microsoft.com/office/drawing/2018/hyperlinkcolor" val="tx"/>
                    </a:ext>
                  </a:extLst>
                </a:hlinkClick>
              </a:rPr>
              <a:t>What-to-expect-in-the-EYFS-complete-FINAL-16.09-compressed.pdf</a:t>
            </a:r>
            <a:endParaRPr lang="en-GB" sz="800"/>
          </a:p>
        </p:txBody>
      </p:sp>
      <p:sp>
        <p:nvSpPr>
          <p:cNvPr id="9" name="Slide Number Placeholder 8">
            <a:extLst>
              <a:ext uri="{FF2B5EF4-FFF2-40B4-BE49-F238E27FC236}">
                <a16:creationId xmlns:a16="http://schemas.microsoft.com/office/drawing/2014/main" id="{47FD4C31-CF26-6590-3FD9-BF6C70F78DAC}"/>
              </a:ext>
            </a:extLst>
          </p:cNvPr>
          <p:cNvSpPr>
            <a:spLocks noGrp="1"/>
          </p:cNvSpPr>
          <p:nvPr>
            <p:ph type="sldNum" sz="quarter" idx="12"/>
          </p:nvPr>
        </p:nvSpPr>
        <p:spPr/>
        <p:txBody>
          <a:bodyPr/>
          <a:lstStyle/>
          <a:p>
            <a:fld id="{89AD4986-9C08-C742-B451-B5C0B742AAD7}" type="slidenum">
              <a:rPr lang="en-US" smtClean="0"/>
              <a:pPr/>
              <a:t>1</a:t>
            </a:fld>
            <a:endParaRPr lang="en-US"/>
          </a:p>
        </p:txBody>
      </p:sp>
    </p:spTree>
    <p:extLst>
      <p:ext uri="{BB962C8B-B14F-4D97-AF65-F5344CB8AC3E}">
        <p14:creationId xmlns:p14="http://schemas.microsoft.com/office/powerpoint/2010/main" val="386116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05DDEC-4FFD-1711-5BE9-AB5BC0919DAE}"/>
              </a:ext>
            </a:extLst>
          </p:cNvPr>
          <p:cNvSpPr>
            <a:spLocks noGrp="1"/>
          </p:cNvSpPr>
          <p:nvPr>
            <p:ph idx="1"/>
          </p:nvPr>
        </p:nvSpPr>
        <p:spPr>
          <a:xfrm>
            <a:off x="628650" y="1728276"/>
            <a:ext cx="7886700" cy="4141677"/>
          </a:xfrm>
        </p:spPr>
        <p:txBody>
          <a:bodyPr>
            <a:normAutofit/>
          </a:bodyPr>
          <a:lstStyle/>
          <a:p>
            <a:pPr marL="0" indent="0" algn="ctr">
              <a:buNone/>
            </a:pPr>
            <a:r>
              <a:rPr lang="en-GB" sz="2400"/>
              <a:t>“Exposure to prolonged, repeatedly harmful events or adversity from combined sources during childhood and adolescence, in the absence of nurturing relationships, impacts throughout life on many health and social outcomes including mental health and wellbeing. </a:t>
            </a:r>
          </a:p>
          <a:p>
            <a:pPr marL="0" indent="0" algn="ctr">
              <a:buNone/>
            </a:pPr>
            <a:r>
              <a:rPr lang="en-GB" sz="2400"/>
              <a:t>Child adversity has been found to be associated with 45% of all child onset mental disorders and 26 to 32% of adult-onset mental disorders.”</a:t>
            </a:r>
          </a:p>
          <a:p>
            <a:pPr marL="0" indent="0" algn="ctr">
              <a:buNone/>
            </a:pPr>
            <a:r>
              <a:rPr lang="en-GB" sz="1400">
                <a:hlinkClick r:id="rId2"/>
              </a:rPr>
              <a:t>Improving the mental health of babies, children and young people: methodology, literature review and stakeholder feedback that informed the framework - GOV.UK</a:t>
            </a:r>
            <a:endParaRPr lang="en-GB" sz="1400"/>
          </a:p>
        </p:txBody>
      </p:sp>
      <p:sp>
        <p:nvSpPr>
          <p:cNvPr id="2" name="Slide Number Placeholder 1">
            <a:extLst>
              <a:ext uri="{FF2B5EF4-FFF2-40B4-BE49-F238E27FC236}">
                <a16:creationId xmlns:a16="http://schemas.microsoft.com/office/drawing/2014/main" id="{D735BEED-B441-FD62-5887-4234081D898F}"/>
              </a:ext>
            </a:extLst>
          </p:cNvPr>
          <p:cNvSpPr>
            <a:spLocks noGrp="1"/>
          </p:cNvSpPr>
          <p:nvPr>
            <p:ph type="sldNum" sz="quarter" idx="12"/>
          </p:nvPr>
        </p:nvSpPr>
        <p:spPr/>
        <p:txBody>
          <a:bodyPr/>
          <a:lstStyle/>
          <a:p>
            <a:fld id="{89AD4986-9C08-C742-B451-B5C0B742AAD7}" type="slidenum">
              <a:rPr lang="en-US" smtClean="0"/>
              <a:pPr/>
              <a:t>10</a:t>
            </a:fld>
            <a:endParaRPr lang="en-US"/>
          </a:p>
        </p:txBody>
      </p:sp>
    </p:spTree>
    <p:extLst>
      <p:ext uri="{BB962C8B-B14F-4D97-AF65-F5344CB8AC3E}">
        <p14:creationId xmlns:p14="http://schemas.microsoft.com/office/powerpoint/2010/main" val="335651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CD774-BBD2-F90B-559B-D0989A3C4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36E2F-A2D6-D521-5EFB-50CEB23CC150}"/>
              </a:ext>
            </a:extLst>
          </p:cNvPr>
          <p:cNvSpPr>
            <a:spLocks noGrp="1"/>
          </p:cNvSpPr>
          <p:nvPr>
            <p:ph type="title"/>
          </p:nvPr>
        </p:nvSpPr>
        <p:spPr/>
        <p:txBody>
          <a:bodyPr/>
          <a:lstStyle/>
          <a:p>
            <a:pPr algn="ctr"/>
            <a:r>
              <a:rPr lang="en-GB" sz="3200" b="0"/>
              <a:t>Pause: watch and reflect:</a:t>
            </a:r>
          </a:p>
        </p:txBody>
      </p:sp>
      <p:pic>
        <p:nvPicPr>
          <p:cNvPr id="5" name="Content Placeholder 4">
            <a:extLst>
              <a:ext uri="{FF2B5EF4-FFF2-40B4-BE49-F238E27FC236}">
                <a16:creationId xmlns:a16="http://schemas.microsoft.com/office/drawing/2014/main" id="{6DBFE649-33DD-8BBF-71F7-5A5E5AC502F9}"/>
              </a:ext>
            </a:extLst>
          </p:cNvPr>
          <p:cNvPicPr>
            <a:picLocks noGrp="1" noChangeAspect="1"/>
          </p:cNvPicPr>
          <p:nvPr>
            <p:ph idx="1"/>
          </p:nvPr>
        </p:nvPicPr>
        <p:blipFill>
          <a:blip r:embed="rId2"/>
          <a:stretch>
            <a:fillRect/>
          </a:stretch>
        </p:blipFill>
        <p:spPr>
          <a:xfrm>
            <a:off x="2298546" y="2480823"/>
            <a:ext cx="4876110" cy="3641000"/>
          </a:xfrm>
        </p:spPr>
      </p:pic>
      <p:sp>
        <p:nvSpPr>
          <p:cNvPr id="6" name="TextBox 5">
            <a:extLst>
              <a:ext uri="{FF2B5EF4-FFF2-40B4-BE49-F238E27FC236}">
                <a16:creationId xmlns:a16="http://schemas.microsoft.com/office/drawing/2014/main" id="{81F54AC7-BBE0-2626-7B2A-3AA920A80F4E}"/>
              </a:ext>
            </a:extLst>
          </p:cNvPr>
          <p:cNvSpPr txBox="1"/>
          <p:nvPr/>
        </p:nvSpPr>
        <p:spPr>
          <a:xfrm>
            <a:off x="1901910" y="1852391"/>
            <a:ext cx="5340180" cy="369332"/>
          </a:xfrm>
          <a:prstGeom prst="rect">
            <a:avLst/>
          </a:prstGeom>
          <a:noFill/>
        </p:spPr>
        <p:txBody>
          <a:bodyPr wrap="none" rtlCol="0">
            <a:spAutoFit/>
          </a:bodyPr>
          <a:lstStyle/>
          <a:p>
            <a:r>
              <a:rPr lang="en-GB">
                <a:hlinkClick r:id="rId3"/>
              </a:rPr>
              <a:t>How a child's brain develops through early experiences</a:t>
            </a:r>
            <a:endParaRPr lang="en-GB"/>
          </a:p>
        </p:txBody>
      </p:sp>
      <p:sp>
        <p:nvSpPr>
          <p:cNvPr id="3" name="Slide Number Placeholder 2">
            <a:extLst>
              <a:ext uri="{FF2B5EF4-FFF2-40B4-BE49-F238E27FC236}">
                <a16:creationId xmlns:a16="http://schemas.microsoft.com/office/drawing/2014/main" id="{FEF71992-5EE6-7337-ECF4-60628EC93D11}"/>
              </a:ext>
            </a:extLst>
          </p:cNvPr>
          <p:cNvSpPr>
            <a:spLocks noGrp="1"/>
          </p:cNvSpPr>
          <p:nvPr>
            <p:ph type="sldNum" sz="quarter" idx="12"/>
          </p:nvPr>
        </p:nvSpPr>
        <p:spPr/>
        <p:txBody>
          <a:bodyPr/>
          <a:lstStyle/>
          <a:p>
            <a:fld id="{89AD4986-9C08-C742-B451-B5C0B742AAD7}" type="slidenum">
              <a:rPr lang="en-US" smtClean="0"/>
              <a:pPr/>
              <a:t>11</a:t>
            </a:fld>
            <a:endParaRPr lang="en-US"/>
          </a:p>
        </p:txBody>
      </p:sp>
    </p:spTree>
    <p:extLst>
      <p:ext uri="{BB962C8B-B14F-4D97-AF65-F5344CB8AC3E}">
        <p14:creationId xmlns:p14="http://schemas.microsoft.com/office/powerpoint/2010/main" val="47941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EADD-AA35-0E9A-27F9-A9BAD2766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CDD4F-AEAA-7E03-4630-AD05315C329E}"/>
              </a:ext>
            </a:extLst>
          </p:cNvPr>
          <p:cNvSpPr>
            <a:spLocks noGrp="1"/>
          </p:cNvSpPr>
          <p:nvPr>
            <p:ph type="title"/>
          </p:nvPr>
        </p:nvSpPr>
        <p:spPr>
          <a:xfrm>
            <a:off x="629841" y="1163320"/>
            <a:ext cx="2949178" cy="1600200"/>
          </a:xfrm>
        </p:spPr>
        <p:txBody>
          <a:bodyPr anchor="ctr">
            <a:normAutofit/>
          </a:bodyPr>
          <a:lstStyle/>
          <a:p>
            <a:r>
              <a:rPr lang="en-GB" sz="2400" b="0"/>
              <a:t>3. The right help to develop good language and other cognitive skills:</a:t>
            </a:r>
            <a:endParaRPr lang="en-GB" sz="2400"/>
          </a:p>
        </p:txBody>
      </p:sp>
      <p:sp>
        <p:nvSpPr>
          <p:cNvPr id="3" name="Content Placeholder 2">
            <a:extLst>
              <a:ext uri="{FF2B5EF4-FFF2-40B4-BE49-F238E27FC236}">
                <a16:creationId xmlns:a16="http://schemas.microsoft.com/office/drawing/2014/main" id="{476D73F9-3828-12AB-9416-1D146C27142E}"/>
              </a:ext>
            </a:extLst>
          </p:cNvPr>
          <p:cNvSpPr>
            <a:spLocks noGrp="1"/>
          </p:cNvSpPr>
          <p:nvPr>
            <p:ph idx="1"/>
          </p:nvPr>
        </p:nvSpPr>
        <p:spPr>
          <a:xfrm>
            <a:off x="3887391" y="1163320"/>
            <a:ext cx="4629150" cy="4697731"/>
          </a:xfrm>
        </p:spPr>
        <p:txBody>
          <a:bodyPr>
            <a:normAutofit/>
          </a:bodyPr>
          <a:lstStyle/>
          <a:p>
            <a:pPr marL="0" indent="0">
              <a:buNone/>
            </a:pPr>
            <a:r>
              <a:rPr lang="en-GB" sz="1900" b="1"/>
              <a:t>Supporting babies' early communication skills</a:t>
            </a:r>
          </a:p>
          <a:p>
            <a:pPr marL="0" indent="0">
              <a:buNone/>
            </a:pPr>
            <a:r>
              <a:rPr lang="en-GB" sz="1900"/>
              <a:t>Babies are amazing learners. They are born ready to learn about their home language or languages.</a:t>
            </a:r>
          </a:p>
          <a:p>
            <a:pPr marL="0" indent="0">
              <a:buNone/>
            </a:pPr>
            <a:r>
              <a:rPr lang="en-GB" sz="1900"/>
              <a:t>Here are some tips to support babies’ communication skills:</a:t>
            </a:r>
          </a:p>
          <a:p>
            <a:pPr marL="0" indent="0">
              <a:buNone/>
            </a:pPr>
            <a:r>
              <a:rPr lang="en-GB" sz="1900" b="1"/>
              <a:t>Be face to face: </a:t>
            </a:r>
            <a:r>
              <a:rPr lang="en-GB" sz="1900"/>
              <a:t>Babies learn a lot from looking at your face and body language when you talk. Make it easy for the baby by getting down onto the floor with them and being face to face.</a:t>
            </a:r>
          </a:p>
          <a:p>
            <a:pPr marL="0" indent="0">
              <a:buNone/>
            </a:pPr>
            <a:r>
              <a:rPr lang="en-GB" sz="1900" b="1"/>
              <a:t>Take turns: </a:t>
            </a:r>
            <a:r>
              <a:rPr lang="en-GB" sz="1900"/>
              <a:t>Copy the sounds and actions that the baby makes. If the baby says ‘ga’- you say ‘ga’ back.</a:t>
            </a:r>
          </a:p>
          <a:p>
            <a:pPr marL="0" indent="0">
              <a:buNone/>
            </a:pPr>
            <a:endParaRPr lang="en-GB" sz="1900"/>
          </a:p>
        </p:txBody>
      </p:sp>
      <p:sp>
        <p:nvSpPr>
          <p:cNvPr id="10" name="Text Placeholder 3">
            <a:extLst>
              <a:ext uri="{FF2B5EF4-FFF2-40B4-BE49-F238E27FC236}">
                <a16:creationId xmlns:a16="http://schemas.microsoft.com/office/drawing/2014/main" id="{1730933E-4675-6850-F33D-DF99AB55D867}"/>
              </a:ext>
            </a:extLst>
          </p:cNvPr>
          <p:cNvSpPr>
            <a:spLocks noGrp="1"/>
          </p:cNvSpPr>
          <p:nvPr>
            <p:ph type="body" sz="half" idx="2"/>
          </p:nvPr>
        </p:nvSpPr>
        <p:spPr>
          <a:xfrm>
            <a:off x="629841" y="2763520"/>
            <a:ext cx="2949178" cy="3105468"/>
          </a:xfrm>
        </p:spPr>
        <p:txBody>
          <a:bodyPr/>
          <a:lstStyle/>
          <a:p>
            <a:endParaRPr lang="en-US"/>
          </a:p>
        </p:txBody>
      </p:sp>
      <p:sp>
        <p:nvSpPr>
          <p:cNvPr id="5" name="TextBox 4">
            <a:extLst>
              <a:ext uri="{FF2B5EF4-FFF2-40B4-BE49-F238E27FC236}">
                <a16:creationId xmlns:a16="http://schemas.microsoft.com/office/drawing/2014/main" id="{6CEF4B44-673C-EF57-3208-0A9772F601A9}"/>
              </a:ext>
            </a:extLst>
          </p:cNvPr>
          <p:cNvSpPr txBox="1"/>
          <p:nvPr/>
        </p:nvSpPr>
        <p:spPr>
          <a:xfrm>
            <a:off x="706295" y="6394494"/>
            <a:ext cx="45719" cy="369332"/>
          </a:xfrm>
          <a:prstGeom prst="rect">
            <a:avLst/>
          </a:prstGeom>
          <a:noFill/>
        </p:spPr>
        <p:txBody>
          <a:bodyPr wrap="square" rtlCol="0">
            <a:spAutoFit/>
          </a:bodyPr>
          <a:lstStyle/>
          <a:p>
            <a:endParaRPr lang="en-GB"/>
          </a:p>
        </p:txBody>
      </p:sp>
      <p:pic>
        <p:nvPicPr>
          <p:cNvPr id="6" name="Picture 5">
            <a:extLst>
              <a:ext uri="{FF2B5EF4-FFF2-40B4-BE49-F238E27FC236}">
                <a16:creationId xmlns:a16="http://schemas.microsoft.com/office/drawing/2014/main" id="{AEC341E4-01C3-58A4-7424-430F7FB802F8}"/>
              </a:ext>
            </a:extLst>
          </p:cNvPr>
          <p:cNvPicPr>
            <a:picLocks noChangeAspect="1"/>
          </p:cNvPicPr>
          <p:nvPr/>
        </p:nvPicPr>
        <p:blipFill>
          <a:blip r:embed="rId2"/>
          <a:stretch>
            <a:fillRect/>
          </a:stretch>
        </p:blipFill>
        <p:spPr>
          <a:xfrm>
            <a:off x="103760" y="2763520"/>
            <a:ext cx="3510751" cy="3027680"/>
          </a:xfrm>
          <a:prstGeom prst="rect">
            <a:avLst/>
          </a:prstGeom>
        </p:spPr>
      </p:pic>
      <p:sp>
        <p:nvSpPr>
          <p:cNvPr id="7" name="TextBox 6">
            <a:extLst>
              <a:ext uri="{FF2B5EF4-FFF2-40B4-BE49-F238E27FC236}">
                <a16:creationId xmlns:a16="http://schemas.microsoft.com/office/drawing/2014/main" id="{C6EEB898-8FBA-F2FD-8217-D4D3B85D1754}"/>
              </a:ext>
            </a:extLst>
          </p:cNvPr>
          <p:cNvSpPr txBox="1"/>
          <p:nvPr/>
        </p:nvSpPr>
        <p:spPr>
          <a:xfrm>
            <a:off x="387712" y="5575756"/>
            <a:ext cx="3018775" cy="215444"/>
          </a:xfrm>
          <a:prstGeom prst="rect">
            <a:avLst/>
          </a:prstGeom>
          <a:noFill/>
        </p:spPr>
        <p:txBody>
          <a:bodyPr wrap="none" rtlCol="0">
            <a:spAutoFit/>
          </a:bodyPr>
          <a:lstStyle/>
          <a:p>
            <a:r>
              <a:rPr lang="en-GB" sz="800">
                <a:solidFill>
                  <a:schemeClr val="bg1"/>
                </a:solidFill>
                <a:hlinkClick r:id="rId3">
                  <a:extLst>
                    <a:ext uri="{A12FA001-AC4F-418D-AE19-62706E023703}">
                      <ahyp:hlinkClr xmlns:ahyp="http://schemas.microsoft.com/office/drawing/2018/hyperlinkcolor" val="tx"/>
                    </a:ext>
                  </a:extLst>
                </a:hlinkClick>
              </a:rPr>
              <a:t>What-to-expect-in-the-EYFS-complete-FINAL-16.09-compressed.pdf</a:t>
            </a:r>
            <a:endParaRPr lang="en-GB" sz="800">
              <a:solidFill>
                <a:schemeClr val="bg1"/>
              </a:solidFill>
            </a:endParaRPr>
          </a:p>
        </p:txBody>
      </p:sp>
      <p:sp>
        <p:nvSpPr>
          <p:cNvPr id="8" name="Slide Number Placeholder 7">
            <a:extLst>
              <a:ext uri="{FF2B5EF4-FFF2-40B4-BE49-F238E27FC236}">
                <a16:creationId xmlns:a16="http://schemas.microsoft.com/office/drawing/2014/main" id="{7DCC04DC-0595-DDAD-F84C-CB8825D93C63}"/>
              </a:ext>
            </a:extLst>
          </p:cNvPr>
          <p:cNvSpPr>
            <a:spLocks noGrp="1"/>
          </p:cNvSpPr>
          <p:nvPr>
            <p:ph type="sldNum" sz="quarter" idx="12"/>
          </p:nvPr>
        </p:nvSpPr>
        <p:spPr/>
        <p:txBody>
          <a:bodyPr/>
          <a:lstStyle/>
          <a:p>
            <a:fld id="{89AD4986-9C08-C742-B451-B5C0B742AAD7}" type="slidenum">
              <a:rPr lang="en-US" smtClean="0"/>
              <a:pPr/>
              <a:t>12</a:t>
            </a:fld>
            <a:endParaRPr lang="en-US"/>
          </a:p>
        </p:txBody>
      </p:sp>
      <p:sp>
        <p:nvSpPr>
          <p:cNvPr id="4" name="TextBox 3">
            <a:extLst>
              <a:ext uri="{FF2B5EF4-FFF2-40B4-BE49-F238E27FC236}">
                <a16:creationId xmlns:a16="http://schemas.microsoft.com/office/drawing/2014/main" id="{76E6EE8C-B995-E462-A42D-D2217933CED0}"/>
              </a:ext>
            </a:extLst>
          </p:cNvPr>
          <p:cNvSpPr txBox="1"/>
          <p:nvPr/>
        </p:nvSpPr>
        <p:spPr>
          <a:xfrm>
            <a:off x="3898463" y="5708592"/>
            <a:ext cx="4420506" cy="800219"/>
          </a:xfrm>
          <a:prstGeom prst="rect">
            <a:avLst/>
          </a:prstGeom>
          <a:noFill/>
        </p:spPr>
        <p:txBody>
          <a:bodyPr wrap="none" rtlCol="0">
            <a:spAutoFit/>
          </a:bodyPr>
          <a:lstStyle/>
          <a:p>
            <a:r>
              <a:rPr lang="en-GB" sz="1400">
                <a:hlinkClick r:id="rId4"/>
              </a:rPr>
              <a:t>Resource library for educators - Speech and Language UK: </a:t>
            </a:r>
          </a:p>
          <a:p>
            <a:r>
              <a:rPr lang="en-GB" sz="1400">
                <a:hlinkClick r:id="rId4"/>
              </a:rPr>
              <a:t>Changing young lives</a:t>
            </a:r>
            <a:endParaRPr lang="en-GB" sz="1400"/>
          </a:p>
          <a:p>
            <a:endParaRPr lang="en-GB"/>
          </a:p>
        </p:txBody>
      </p:sp>
    </p:spTree>
    <p:extLst>
      <p:ext uri="{BB962C8B-B14F-4D97-AF65-F5344CB8AC3E}">
        <p14:creationId xmlns:p14="http://schemas.microsoft.com/office/powerpoint/2010/main" val="318679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EE5BF-7AEE-001E-88CC-0702F0671C8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65660BE-9667-BFCD-1DEE-80A2EFE7D844}"/>
              </a:ext>
            </a:extLst>
          </p:cNvPr>
          <p:cNvSpPr>
            <a:spLocks noGrp="1"/>
          </p:cNvSpPr>
          <p:nvPr>
            <p:ph type="title"/>
          </p:nvPr>
        </p:nvSpPr>
        <p:spPr>
          <a:xfrm>
            <a:off x="629841" y="1163320"/>
            <a:ext cx="2949178" cy="1600200"/>
          </a:xfrm>
        </p:spPr>
        <p:txBody>
          <a:bodyPr/>
          <a:lstStyle/>
          <a:p>
            <a:r>
              <a:rPr lang="en-GB" sz="2400" b="0"/>
              <a:t>3. The right help to develop good language and other cognitive skills:</a:t>
            </a:r>
            <a:endParaRPr lang="en-US" sz="2400"/>
          </a:p>
        </p:txBody>
      </p:sp>
      <p:sp>
        <p:nvSpPr>
          <p:cNvPr id="3" name="Content Placeholder 2">
            <a:extLst>
              <a:ext uri="{FF2B5EF4-FFF2-40B4-BE49-F238E27FC236}">
                <a16:creationId xmlns:a16="http://schemas.microsoft.com/office/drawing/2014/main" id="{F294AD34-C9F5-D7BD-C31F-CDB7F464252B}"/>
              </a:ext>
            </a:extLst>
          </p:cNvPr>
          <p:cNvSpPr>
            <a:spLocks noGrp="1"/>
          </p:cNvSpPr>
          <p:nvPr>
            <p:ph idx="1"/>
          </p:nvPr>
        </p:nvSpPr>
        <p:spPr>
          <a:xfrm>
            <a:off x="3887391" y="1163320"/>
            <a:ext cx="4629150" cy="4697731"/>
          </a:xfrm>
        </p:spPr>
        <p:txBody>
          <a:bodyPr>
            <a:normAutofit/>
          </a:bodyPr>
          <a:lstStyle/>
          <a:p>
            <a:pPr marL="0" indent="0">
              <a:buNone/>
            </a:pPr>
            <a:r>
              <a:rPr lang="en-GB" sz="1700" b="1"/>
              <a:t>Watch closely: </a:t>
            </a:r>
            <a:r>
              <a:rPr lang="en-GB" sz="1700"/>
              <a:t>What is the baby doing or looking at? Watching the baby closely can help you know when they are ready to hear a new word, and when they are busy thinking and don’t want to be interrupted!</a:t>
            </a:r>
          </a:p>
          <a:p>
            <a:pPr marL="0" indent="0">
              <a:buNone/>
            </a:pPr>
            <a:r>
              <a:rPr lang="en-GB" sz="1700" b="1"/>
              <a:t>Repeat words: </a:t>
            </a:r>
            <a:r>
              <a:rPr lang="en-GB" sz="1700"/>
              <a:t>Babies need to hear words lots of times before they can understand the words or use them to talk. Keep your sentences short and say important words several times- ‘Shoes. Your shoes. Red shoes. Bye-bye shoes’.</a:t>
            </a:r>
          </a:p>
          <a:p>
            <a:pPr marL="0" indent="0">
              <a:buNone/>
            </a:pPr>
            <a:r>
              <a:rPr lang="en-GB" sz="1700" b="1"/>
              <a:t>Choices: </a:t>
            </a:r>
            <a:r>
              <a:rPr lang="en-GB" sz="1700"/>
              <a:t>Even before babies can talk, they can often find other ways to communicate what they want if given a choice. Show the baby two things to choose between (e.g. ‘teddy or ball?’, or ‘apple or banana?’). They may show you by looking, reaching, pointing, or by trying to say the word.</a:t>
            </a:r>
          </a:p>
        </p:txBody>
      </p:sp>
      <p:sp>
        <p:nvSpPr>
          <p:cNvPr id="12" name="Text Placeholder 3">
            <a:extLst>
              <a:ext uri="{FF2B5EF4-FFF2-40B4-BE49-F238E27FC236}">
                <a16:creationId xmlns:a16="http://schemas.microsoft.com/office/drawing/2014/main" id="{3523F507-ABCB-2DB4-683B-A1BD84C21C52}"/>
              </a:ext>
            </a:extLst>
          </p:cNvPr>
          <p:cNvSpPr>
            <a:spLocks noGrp="1"/>
          </p:cNvSpPr>
          <p:nvPr>
            <p:ph type="body" sz="half" idx="2"/>
          </p:nvPr>
        </p:nvSpPr>
        <p:spPr>
          <a:xfrm>
            <a:off x="629841" y="2763520"/>
            <a:ext cx="2949178" cy="3105468"/>
          </a:xfrm>
        </p:spPr>
        <p:txBody>
          <a:bodyPr/>
          <a:lstStyle/>
          <a:p>
            <a:endParaRPr lang="en-US"/>
          </a:p>
        </p:txBody>
      </p:sp>
      <p:sp>
        <p:nvSpPr>
          <p:cNvPr id="5" name="TextBox 4">
            <a:extLst>
              <a:ext uri="{FF2B5EF4-FFF2-40B4-BE49-F238E27FC236}">
                <a16:creationId xmlns:a16="http://schemas.microsoft.com/office/drawing/2014/main" id="{BA1298C1-CB90-9A8E-AAF6-14DBC9E85982}"/>
              </a:ext>
            </a:extLst>
          </p:cNvPr>
          <p:cNvSpPr txBox="1"/>
          <p:nvPr/>
        </p:nvSpPr>
        <p:spPr>
          <a:xfrm>
            <a:off x="706295" y="6394494"/>
            <a:ext cx="45719" cy="369332"/>
          </a:xfrm>
          <a:prstGeom prst="rect">
            <a:avLst/>
          </a:prstGeom>
          <a:noFill/>
        </p:spPr>
        <p:txBody>
          <a:bodyPr wrap="square" rtlCol="0">
            <a:spAutoFit/>
          </a:bodyPr>
          <a:lstStyle/>
          <a:p>
            <a:endParaRPr lang="en-GB"/>
          </a:p>
        </p:txBody>
      </p:sp>
      <p:pic>
        <p:nvPicPr>
          <p:cNvPr id="4" name="Picture 3">
            <a:extLst>
              <a:ext uri="{FF2B5EF4-FFF2-40B4-BE49-F238E27FC236}">
                <a16:creationId xmlns:a16="http://schemas.microsoft.com/office/drawing/2014/main" id="{68B0C4F8-01AF-3816-1D0B-61EC9E18E0E2}"/>
              </a:ext>
            </a:extLst>
          </p:cNvPr>
          <p:cNvPicPr>
            <a:picLocks noChangeAspect="1"/>
          </p:cNvPicPr>
          <p:nvPr/>
        </p:nvPicPr>
        <p:blipFill>
          <a:blip r:embed="rId2"/>
          <a:stretch>
            <a:fillRect/>
          </a:stretch>
        </p:blipFill>
        <p:spPr>
          <a:xfrm>
            <a:off x="239947" y="2763520"/>
            <a:ext cx="3387455" cy="3105468"/>
          </a:xfrm>
          <a:prstGeom prst="rect">
            <a:avLst/>
          </a:prstGeom>
        </p:spPr>
      </p:pic>
      <p:sp>
        <p:nvSpPr>
          <p:cNvPr id="6" name="TextBox 5">
            <a:extLst>
              <a:ext uri="{FF2B5EF4-FFF2-40B4-BE49-F238E27FC236}">
                <a16:creationId xmlns:a16="http://schemas.microsoft.com/office/drawing/2014/main" id="{58F8FB72-E764-B8B5-3E0F-E28F45041037}"/>
              </a:ext>
            </a:extLst>
          </p:cNvPr>
          <p:cNvSpPr txBox="1"/>
          <p:nvPr/>
        </p:nvSpPr>
        <p:spPr>
          <a:xfrm>
            <a:off x="369852" y="5653544"/>
            <a:ext cx="3018775" cy="215444"/>
          </a:xfrm>
          <a:prstGeom prst="rect">
            <a:avLst/>
          </a:prstGeom>
          <a:noFill/>
        </p:spPr>
        <p:txBody>
          <a:bodyPr wrap="none" rtlCol="0">
            <a:spAutoFit/>
          </a:bodyPr>
          <a:lstStyle/>
          <a:p>
            <a:r>
              <a:rPr lang="en-GB" sz="800">
                <a:solidFill>
                  <a:schemeClr val="bg1"/>
                </a:solidFill>
                <a:hlinkClick r:id="rId3">
                  <a:extLst>
                    <a:ext uri="{A12FA001-AC4F-418D-AE19-62706E023703}">
                      <ahyp:hlinkClr xmlns:ahyp="http://schemas.microsoft.com/office/drawing/2018/hyperlinkcolor" val="tx"/>
                    </a:ext>
                  </a:extLst>
                </a:hlinkClick>
              </a:rPr>
              <a:t>What-to-expect-in-the-EYFS-complete-FINAL-16.09-compressed.pdf</a:t>
            </a:r>
            <a:endParaRPr lang="en-GB" sz="800">
              <a:solidFill>
                <a:schemeClr val="bg1"/>
              </a:solidFill>
            </a:endParaRPr>
          </a:p>
        </p:txBody>
      </p:sp>
      <p:sp>
        <p:nvSpPr>
          <p:cNvPr id="7" name="Slide Number Placeholder 6">
            <a:extLst>
              <a:ext uri="{FF2B5EF4-FFF2-40B4-BE49-F238E27FC236}">
                <a16:creationId xmlns:a16="http://schemas.microsoft.com/office/drawing/2014/main" id="{9F3BA287-EF59-EC6D-AF44-EF8E7A277BDB}"/>
              </a:ext>
            </a:extLst>
          </p:cNvPr>
          <p:cNvSpPr>
            <a:spLocks noGrp="1"/>
          </p:cNvSpPr>
          <p:nvPr>
            <p:ph type="sldNum" sz="quarter" idx="12"/>
          </p:nvPr>
        </p:nvSpPr>
        <p:spPr/>
        <p:txBody>
          <a:bodyPr/>
          <a:lstStyle/>
          <a:p>
            <a:fld id="{89AD4986-9C08-C742-B451-B5C0B742AAD7}" type="slidenum">
              <a:rPr lang="en-US" smtClean="0"/>
              <a:pPr/>
              <a:t>13</a:t>
            </a:fld>
            <a:endParaRPr lang="en-US"/>
          </a:p>
        </p:txBody>
      </p:sp>
      <p:sp>
        <p:nvSpPr>
          <p:cNvPr id="2" name="TextBox 1">
            <a:extLst>
              <a:ext uri="{FF2B5EF4-FFF2-40B4-BE49-F238E27FC236}">
                <a16:creationId xmlns:a16="http://schemas.microsoft.com/office/drawing/2014/main" id="{95E45DF6-C167-3A78-F569-3E14EBEBDCE1}"/>
              </a:ext>
            </a:extLst>
          </p:cNvPr>
          <p:cNvSpPr txBox="1"/>
          <p:nvPr/>
        </p:nvSpPr>
        <p:spPr>
          <a:xfrm>
            <a:off x="3887391" y="5694680"/>
            <a:ext cx="4420506" cy="800219"/>
          </a:xfrm>
          <a:prstGeom prst="rect">
            <a:avLst/>
          </a:prstGeom>
          <a:noFill/>
        </p:spPr>
        <p:txBody>
          <a:bodyPr wrap="none" rtlCol="0">
            <a:spAutoFit/>
          </a:bodyPr>
          <a:lstStyle/>
          <a:p>
            <a:r>
              <a:rPr lang="en-GB" sz="1400">
                <a:hlinkClick r:id="rId4"/>
              </a:rPr>
              <a:t>Resource library for educators - Speech and Language UK: </a:t>
            </a:r>
          </a:p>
          <a:p>
            <a:r>
              <a:rPr lang="en-GB" sz="1400">
                <a:hlinkClick r:id="rId4"/>
              </a:rPr>
              <a:t>Changing young lives</a:t>
            </a:r>
            <a:endParaRPr lang="en-GB" sz="1400"/>
          </a:p>
          <a:p>
            <a:endParaRPr lang="en-GB"/>
          </a:p>
        </p:txBody>
      </p:sp>
    </p:spTree>
    <p:extLst>
      <p:ext uri="{BB962C8B-B14F-4D97-AF65-F5344CB8AC3E}">
        <p14:creationId xmlns:p14="http://schemas.microsoft.com/office/powerpoint/2010/main" val="383430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1A7E0-41E8-11F5-5677-832F6FF003C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ED5F9E3-CB43-831A-0BF6-0C5EC0693094}"/>
              </a:ext>
            </a:extLst>
          </p:cNvPr>
          <p:cNvSpPr>
            <a:spLocks noGrp="1"/>
          </p:cNvSpPr>
          <p:nvPr>
            <p:ph type="title"/>
          </p:nvPr>
        </p:nvSpPr>
        <p:spPr>
          <a:xfrm>
            <a:off x="629841" y="1163320"/>
            <a:ext cx="2949178" cy="1600200"/>
          </a:xfrm>
        </p:spPr>
        <p:txBody>
          <a:bodyPr/>
          <a:lstStyle/>
          <a:p>
            <a:r>
              <a:rPr lang="en-GB" sz="2400" b="0"/>
              <a:t>3. The right help to develop good language and other cognitive skills:</a:t>
            </a:r>
            <a:endParaRPr lang="en-US" sz="2400"/>
          </a:p>
        </p:txBody>
      </p:sp>
      <p:sp>
        <p:nvSpPr>
          <p:cNvPr id="3" name="Content Placeholder 2">
            <a:extLst>
              <a:ext uri="{FF2B5EF4-FFF2-40B4-BE49-F238E27FC236}">
                <a16:creationId xmlns:a16="http://schemas.microsoft.com/office/drawing/2014/main" id="{C0F99230-2B1C-0CF7-6A4E-5924B9D5D0F6}"/>
              </a:ext>
            </a:extLst>
          </p:cNvPr>
          <p:cNvSpPr>
            <a:spLocks noGrp="1"/>
          </p:cNvSpPr>
          <p:nvPr>
            <p:ph idx="1"/>
          </p:nvPr>
        </p:nvSpPr>
        <p:spPr>
          <a:xfrm>
            <a:off x="3887391" y="1163320"/>
            <a:ext cx="4629150" cy="4697731"/>
          </a:xfrm>
        </p:spPr>
        <p:txBody>
          <a:bodyPr>
            <a:normAutofit/>
          </a:bodyPr>
          <a:lstStyle/>
          <a:p>
            <a:pPr marL="0" indent="0">
              <a:buNone/>
            </a:pPr>
            <a:r>
              <a:rPr lang="en-GB" sz="1700" b="1"/>
              <a:t>People play: </a:t>
            </a:r>
            <a:r>
              <a:rPr lang="en-GB" sz="1700"/>
              <a:t>Babies learn to communicate best by spending time playing and communicating with other people. Find more ideas at </a:t>
            </a:r>
            <a:r>
              <a:rPr lang="en-GB" sz="1400">
                <a:hlinkClick r:id="rId2"/>
              </a:rPr>
              <a:t>People games - Resource Library - Sheffield Children's NHS Foundation Trust</a:t>
            </a:r>
            <a:endParaRPr lang="en-GB" sz="1400"/>
          </a:p>
          <a:p>
            <a:pPr marL="0" indent="0">
              <a:buNone/>
            </a:pPr>
            <a:r>
              <a:rPr lang="en-GB" sz="1700" b="1"/>
              <a:t>Songs, nursery rhymes, and music: </a:t>
            </a:r>
            <a:r>
              <a:rPr lang="en-GB" sz="1700"/>
              <a:t>Babies can learn words and actions through songs and nursery rhymes. Share songs, nursery rhymes, and music with your child in any of the languages that you use at home.</a:t>
            </a:r>
          </a:p>
          <a:p>
            <a:pPr marL="0" indent="0">
              <a:buNone/>
            </a:pPr>
            <a:r>
              <a:rPr lang="en-GB" sz="1700" b="1"/>
              <a:t>Share stories: </a:t>
            </a:r>
            <a:r>
              <a:rPr lang="en-GB" sz="1700"/>
              <a:t>Looking at books together is a great way to help babies and toddlers learn new words. Start by simply talking about the pictures that the child seems interested in. </a:t>
            </a:r>
          </a:p>
          <a:p>
            <a:pPr marL="0" indent="0">
              <a:buNone/>
            </a:pPr>
            <a:r>
              <a:rPr lang="en-GB" sz="1400">
                <a:hlinkClick r:id="rId3"/>
              </a:rPr>
              <a:t>Resource library for educators - Speech and Language UK: Changing young lives</a:t>
            </a:r>
            <a:endParaRPr lang="en-GB" sz="1400"/>
          </a:p>
        </p:txBody>
      </p:sp>
      <p:sp>
        <p:nvSpPr>
          <p:cNvPr id="12" name="Text Placeholder 3">
            <a:extLst>
              <a:ext uri="{FF2B5EF4-FFF2-40B4-BE49-F238E27FC236}">
                <a16:creationId xmlns:a16="http://schemas.microsoft.com/office/drawing/2014/main" id="{BD2D86EF-4973-E58C-A810-7E6E3CF86D45}"/>
              </a:ext>
            </a:extLst>
          </p:cNvPr>
          <p:cNvSpPr>
            <a:spLocks noGrp="1"/>
          </p:cNvSpPr>
          <p:nvPr>
            <p:ph type="body" sz="half" idx="2"/>
          </p:nvPr>
        </p:nvSpPr>
        <p:spPr>
          <a:xfrm>
            <a:off x="629841" y="2763520"/>
            <a:ext cx="2949178" cy="3105468"/>
          </a:xfrm>
        </p:spPr>
        <p:txBody>
          <a:bodyPr/>
          <a:lstStyle/>
          <a:p>
            <a:endParaRPr lang="en-US"/>
          </a:p>
        </p:txBody>
      </p:sp>
      <p:sp>
        <p:nvSpPr>
          <p:cNvPr id="5" name="TextBox 4">
            <a:extLst>
              <a:ext uri="{FF2B5EF4-FFF2-40B4-BE49-F238E27FC236}">
                <a16:creationId xmlns:a16="http://schemas.microsoft.com/office/drawing/2014/main" id="{735E0425-F008-4F20-26B5-390CD409A4E7}"/>
              </a:ext>
            </a:extLst>
          </p:cNvPr>
          <p:cNvSpPr txBox="1"/>
          <p:nvPr/>
        </p:nvSpPr>
        <p:spPr>
          <a:xfrm>
            <a:off x="706295" y="6394494"/>
            <a:ext cx="45719" cy="369332"/>
          </a:xfrm>
          <a:prstGeom prst="rect">
            <a:avLst/>
          </a:prstGeom>
          <a:noFill/>
        </p:spPr>
        <p:txBody>
          <a:bodyPr wrap="square" rtlCol="0">
            <a:spAutoFit/>
          </a:bodyPr>
          <a:lstStyle/>
          <a:p>
            <a:endParaRPr lang="en-GB"/>
          </a:p>
        </p:txBody>
      </p:sp>
      <p:pic>
        <p:nvPicPr>
          <p:cNvPr id="4" name="Picture 3">
            <a:extLst>
              <a:ext uri="{FF2B5EF4-FFF2-40B4-BE49-F238E27FC236}">
                <a16:creationId xmlns:a16="http://schemas.microsoft.com/office/drawing/2014/main" id="{EBA06D16-FA8E-3AF8-2E98-250781C17921}"/>
              </a:ext>
            </a:extLst>
          </p:cNvPr>
          <p:cNvPicPr>
            <a:picLocks noChangeAspect="1"/>
          </p:cNvPicPr>
          <p:nvPr/>
        </p:nvPicPr>
        <p:blipFill>
          <a:blip r:embed="rId4"/>
          <a:stretch>
            <a:fillRect/>
          </a:stretch>
        </p:blipFill>
        <p:spPr>
          <a:xfrm>
            <a:off x="307976" y="2763520"/>
            <a:ext cx="3592907" cy="3097531"/>
          </a:xfrm>
          <a:prstGeom prst="rect">
            <a:avLst/>
          </a:prstGeom>
        </p:spPr>
      </p:pic>
      <p:sp>
        <p:nvSpPr>
          <p:cNvPr id="6" name="TextBox 5">
            <a:extLst>
              <a:ext uri="{FF2B5EF4-FFF2-40B4-BE49-F238E27FC236}">
                <a16:creationId xmlns:a16="http://schemas.microsoft.com/office/drawing/2014/main" id="{8C013671-640B-ADCD-58F8-8E6FCF62D5A2}"/>
              </a:ext>
            </a:extLst>
          </p:cNvPr>
          <p:cNvSpPr txBox="1"/>
          <p:nvPr/>
        </p:nvSpPr>
        <p:spPr>
          <a:xfrm>
            <a:off x="560244" y="5657513"/>
            <a:ext cx="3018775" cy="215444"/>
          </a:xfrm>
          <a:prstGeom prst="rect">
            <a:avLst/>
          </a:prstGeom>
          <a:noFill/>
        </p:spPr>
        <p:txBody>
          <a:bodyPr wrap="none" rtlCol="0">
            <a:spAutoFit/>
          </a:bodyPr>
          <a:lstStyle/>
          <a:p>
            <a:r>
              <a:rPr lang="en-GB" sz="800">
                <a:hlinkClick r:id="rId5">
                  <a:extLst>
                    <a:ext uri="{A12FA001-AC4F-418D-AE19-62706E023703}">
                      <ahyp:hlinkClr xmlns:ahyp="http://schemas.microsoft.com/office/drawing/2018/hyperlinkcolor" val="tx"/>
                    </a:ext>
                  </a:extLst>
                </a:hlinkClick>
              </a:rPr>
              <a:t>What-to-expect-in-the-EYFS-complete-FINAL-16.09-compressed.pdf</a:t>
            </a:r>
            <a:endParaRPr lang="en-GB" sz="800"/>
          </a:p>
        </p:txBody>
      </p:sp>
      <p:sp>
        <p:nvSpPr>
          <p:cNvPr id="7" name="Slide Number Placeholder 6">
            <a:extLst>
              <a:ext uri="{FF2B5EF4-FFF2-40B4-BE49-F238E27FC236}">
                <a16:creationId xmlns:a16="http://schemas.microsoft.com/office/drawing/2014/main" id="{36628A46-F98A-A290-91F0-3DB4488FDFAE}"/>
              </a:ext>
            </a:extLst>
          </p:cNvPr>
          <p:cNvSpPr>
            <a:spLocks noGrp="1"/>
          </p:cNvSpPr>
          <p:nvPr>
            <p:ph type="sldNum" sz="quarter" idx="12"/>
          </p:nvPr>
        </p:nvSpPr>
        <p:spPr/>
        <p:txBody>
          <a:bodyPr/>
          <a:lstStyle/>
          <a:p>
            <a:fld id="{89AD4986-9C08-C742-B451-B5C0B742AAD7}" type="slidenum">
              <a:rPr lang="en-US" smtClean="0"/>
              <a:pPr/>
              <a:t>14</a:t>
            </a:fld>
            <a:endParaRPr lang="en-US"/>
          </a:p>
        </p:txBody>
      </p:sp>
    </p:spTree>
    <p:extLst>
      <p:ext uri="{BB962C8B-B14F-4D97-AF65-F5344CB8AC3E}">
        <p14:creationId xmlns:p14="http://schemas.microsoft.com/office/powerpoint/2010/main" val="96788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F9FD2-58EF-B4C8-1BCF-B8052FDD8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6F708-9624-9C57-9E7F-E8E80ACB0330}"/>
              </a:ext>
            </a:extLst>
          </p:cNvPr>
          <p:cNvSpPr>
            <a:spLocks noGrp="1"/>
          </p:cNvSpPr>
          <p:nvPr>
            <p:ph type="title"/>
          </p:nvPr>
        </p:nvSpPr>
        <p:spPr/>
        <p:txBody>
          <a:bodyPr/>
          <a:lstStyle/>
          <a:p>
            <a:pPr algn="ctr"/>
            <a:r>
              <a:rPr lang="en-GB" sz="3200" b="0"/>
              <a:t>Pause: read and reflect:</a:t>
            </a:r>
          </a:p>
        </p:txBody>
      </p:sp>
      <p:pic>
        <p:nvPicPr>
          <p:cNvPr id="5" name="Content Placeholder 4">
            <a:extLst>
              <a:ext uri="{FF2B5EF4-FFF2-40B4-BE49-F238E27FC236}">
                <a16:creationId xmlns:a16="http://schemas.microsoft.com/office/drawing/2014/main" id="{0937C3AB-98C3-FDDE-EB55-8CC8110FF4CC}"/>
              </a:ext>
            </a:extLst>
          </p:cNvPr>
          <p:cNvPicPr>
            <a:picLocks noGrp="1" noChangeAspect="1"/>
          </p:cNvPicPr>
          <p:nvPr>
            <p:ph idx="1"/>
          </p:nvPr>
        </p:nvPicPr>
        <p:blipFill>
          <a:blip r:embed="rId2"/>
          <a:stretch>
            <a:fillRect/>
          </a:stretch>
        </p:blipFill>
        <p:spPr>
          <a:xfrm>
            <a:off x="2298546" y="2480823"/>
            <a:ext cx="4876110" cy="3641000"/>
          </a:xfrm>
        </p:spPr>
      </p:pic>
      <p:sp>
        <p:nvSpPr>
          <p:cNvPr id="6" name="TextBox 5">
            <a:extLst>
              <a:ext uri="{FF2B5EF4-FFF2-40B4-BE49-F238E27FC236}">
                <a16:creationId xmlns:a16="http://schemas.microsoft.com/office/drawing/2014/main" id="{4D504C6D-0829-AD10-2E51-17E99D7B73C0}"/>
              </a:ext>
            </a:extLst>
          </p:cNvPr>
          <p:cNvSpPr txBox="1"/>
          <p:nvPr/>
        </p:nvSpPr>
        <p:spPr>
          <a:xfrm>
            <a:off x="1560534" y="1776717"/>
            <a:ext cx="6022931" cy="646331"/>
          </a:xfrm>
          <a:prstGeom prst="rect">
            <a:avLst/>
          </a:prstGeom>
          <a:noFill/>
        </p:spPr>
        <p:txBody>
          <a:bodyPr wrap="none" rtlCol="0">
            <a:spAutoFit/>
          </a:bodyPr>
          <a:lstStyle/>
          <a:p>
            <a:r>
              <a:rPr lang="en-GB">
                <a:hlinkClick r:id="rId3"/>
              </a:rPr>
              <a:t>https://www.bbc.co.uk/tiny-happy-people/baby-development</a:t>
            </a:r>
            <a:endParaRPr lang="en-GB"/>
          </a:p>
          <a:p>
            <a:endParaRPr lang="en-GB"/>
          </a:p>
        </p:txBody>
      </p:sp>
      <p:sp>
        <p:nvSpPr>
          <p:cNvPr id="3" name="Slide Number Placeholder 2">
            <a:extLst>
              <a:ext uri="{FF2B5EF4-FFF2-40B4-BE49-F238E27FC236}">
                <a16:creationId xmlns:a16="http://schemas.microsoft.com/office/drawing/2014/main" id="{C87AA82D-6A65-CEE7-C1A8-46ED2D73B0E3}"/>
              </a:ext>
            </a:extLst>
          </p:cNvPr>
          <p:cNvSpPr>
            <a:spLocks noGrp="1"/>
          </p:cNvSpPr>
          <p:nvPr>
            <p:ph type="sldNum" sz="quarter" idx="12"/>
          </p:nvPr>
        </p:nvSpPr>
        <p:spPr/>
        <p:txBody>
          <a:bodyPr/>
          <a:lstStyle/>
          <a:p>
            <a:fld id="{89AD4986-9C08-C742-B451-B5C0B742AAD7}" type="slidenum">
              <a:rPr lang="en-US" smtClean="0"/>
              <a:pPr/>
              <a:t>15</a:t>
            </a:fld>
            <a:endParaRPr lang="en-US"/>
          </a:p>
        </p:txBody>
      </p:sp>
    </p:spTree>
    <p:extLst>
      <p:ext uri="{BB962C8B-B14F-4D97-AF65-F5344CB8AC3E}">
        <p14:creationId xmlns:p14="http://schemas.microsoft.com/office/powerpoint/2010/main" val="26712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1D80F-E4DB-50ED-3497-3621B218B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A9D1D-46CA-3FE7-58D7-3B4CF4980C5D}"/>
              </a:ext>
            </a:extLst>
          </p:cNvPr>
          <p:cNvSpPr>
            <a:spLocks noGrp="1"/>
          </p:cNvSpPr>
          <p:nvPr>
            <p:ph type="title"/>
          </p:nvPr>
        </p:nvSpPr>
        <p:spPr>
          <a:xfrm>
            <a:off x="629841" y="1163320"/>
            <a:ext cx="2949178" cy="1600200"/>
          </a:xfrm>
        </p:spPr>
        <p:txBody>
          <a:bodyPr anchor="ctr">
            <a:normAutofit/>
          </a:bodyPr>
          <a:lstStyle/>
          <a:p>
            <a:r>
              <a:rPr lang="en-GB" sz="2600" b="0"/>
              <a:t>4. Support to manage behaviour and regulate their emotions:</a:t>
            </a:r>
            <a:endParaRPr lang="en-GB" sz="2600"/>
          </a:p>
        </p:txBody>
      </p:sp>
      <p:sp>
        <p:nvSpPr>
          <p:cNvPr id="11" name="Text Placeholder 3">
            <a:extLst>
              <a:ext uri="{FF2B5EF4-FFF2-40B4-BE49-F238E27FC236}">
                <a16:creationId xmlns:a16="http://schemas.microsoft.com/office/drawing/2014/main" id="{2C79AB47-9EB7-5D9A-ED7F-7CEBD0916A4A}"/>
              </a:ext>
            </a:extLst>
          </p:cNvPr>
          <p:cNvSpPr>
            <a:spLocks noGrp="1"/>
          </p:cNvSpPr>
          <p:nvPr>
            <p:ph type="body" sz="half" idx="2"/>
          </p:nvPr>
        </p:nvSpPr>
        <p:spPr>
          <a:xfrm>
            <a:off x="629841" y="2763520"/>
            <a:ext cx="2949178" cy="3105468"/>
          </a:xfrm>
        </p:spPr>
        <p:txBody>
          <a:bodyPr/>
          <a:lstStyle/>
          <a:p>
            <a:endParaRPr lang="en-US"/>
          </a:p>
        </p:txBody>
      </p:sp>
      <p:sp>
        <p:nvSpPr>
          <p:cNvPr id="5" name="TextBox 4">
            <a:extLst>
              <a:ext uri="{FF2B5EF4-FFF2-40B4-BE49-F238E27FC236}">
                <a16:creationId xmlns:a16="http://schemas.microsoft.com/office/drawing/2014/main" id="{339EE90A-0396-72D5-1D6C-FB5845F78313}"/>
              </a:ext>
            </a:extLst>
          </p:cNvPr>
          <p:cNvSpPr txBox="1"/>
          <p:nvPr/>
        </p:nvSpPr>
        <p:spPr>
          <a:xfrm>
            <a:off x="706295" y="6394494"/>
            <a:ext cx="45719" cy="369332"/>
          </a:xfrm>
          <a:prstGeom prst="rect">
            <a:avLst/>
          </a:prstGeom>
          <a:noFill/>
        </p:spPr>
        <p:txBody>
          <a:bodyPr wrap="square" rtlCol="0">
            <a:spAutoFit/>
          </a:bodyPr>
          <a:lstStyle/>
          <a:p>
            <a:endParaRPr lang="en-GB"/>
          </a:p>
        </p:txBody>
      </p:sp>
      <p:graphicFrame>
        <p:nvGraphicFramePr>
          <p:cNvPr id="7" name="Content Placeholder 2">
            <a:extLst>
              <a:ext uri="{FF2B5EF4-FFF2-40B4-BE49-F238E27FC236}">
                <a16:creationId xmlns:a16="http://schemas.microsoft.com/office/drawing/2014/main" id="{AD36E248-D94B-5165-FFA7-2722FD27BAEE}"/>
              </a:ext>
            </a:extLst>
          </p:cNvPr>
          <p:cNvGraphicFramePr>
            <a:graphicFrameLocks noGrp="1"/>
          </p:cNvGraphicFramePr>
          <p:nvPr>
            <p:ph idx="1"/>
            <p:extLst>
              <p:ext uri="{D42A27DB-BD31-4B8C-83A1-F6EECF244321}">
                <p14:modId xmlns:p14="http://schemas.microsoft.com/office/powerpoint/2010/main" val="2803980626"/>
              </p:ext>
            </p:extLst>
          </p:nvPr>
        </p:nvGraphicFramePr>
        <p:xfrm>
          <a:off x="3887391" y="1163320"/>
          <a:ext cx="4629150" cy="469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E79EEA5-F070-3DCE-750A-CD4E4E0CB2D3}"/>
              </a:ext>
            </a:extLst>
          </p:cNvPr>
          <p:cNvPicPr>
            <a:picLocks noChangeAspect="1"/>
          </p:cNvPicPr>
          <p:nvPr/>
        </p:nvPicPr>
        <p:blipFill>
          <a:blip r:embed="rId7"/>
          <a:stretch>
            <a:fillRect/>
          </a:stretch>
        </p:blipFill>
        <p:spPr>
          <a:xfrm>
            <a:off x="291374" y="2763519"/>
            <a:ext cx="3287645" cy="3105467"/>
          </a:xfrm>
          <a:prstGeom prst="rect">
            <a:avLst/>
          </a:prstGeom>
        </p:spPr>
      </p:pic>
      <p:sp>
        <p:nvSpPr>
          <p:cNvPr id="8" name="TextBox 7">
            <a:extLst>
              <a:ext uri="{FF2B5EF4-FFF2-40B4-BE49-F238E27FC236}">
                <a16:creationId xmlns:a16="http://schemas.microsoft.com/office/drawing/2014/main" id="{02BA5DBC-5B62-0650-8E67-BE0B0921B1B0}"/>
              </a:ext>
            </a:extLst>
          </p:cNvPr>
          <p:cNvSpPr txBox="1"/>
          <p:nvPr/>
        </p:nvSpPr>
        <p:spPr>
          <a:xfrm>
            <a:off x="425808" y="5645607"/>
            <a:ext cx="3018775" cy="215444"/>
          </a:xfrm>
          <a:prstGeom prst="rect">
            <a:avLst/>
          </a:prstGeom>
          <a:noFill/>
        </p:spPr>
        <p:txBody>
          <a:bodyPr wrap="none" rtlCol="0">
            <a:spAutoFit/>
          </a:bodyPr>
          <a:lstStyle/>
          <a:p>
            <a:r>
              <a:rPr lang="en-GB" sz="800">
                <a:solidFill>
                  <a:schemeClr val="bg1"/>
                </a:solidFill>
                <a:hlinkClick r:id="rId8">
                  <a:extLst>
                    <a:ext uri="{A12FA001-AC4F-418D-AE19-62706E023703}">
                      <ahyp:hlinkClr xmlns:ahyp="http://schemas.microsoft.com/office/drawing/2018/hyperlinkcolor" val="tx"/>
                    </a:ext>
                  </a:extLst>
                </a:hlinkClick>
              </a:rPr>
              <a:t>What-to-expect-in-the-EYFS-complete-FINAL-16.09-compressed.pdf</a:t>
            </a:r>
            <a:endParaRPr lang="en-GB" sz="800">
              <a:solidFill>
                <a:schemeClr val="bg1"/>
              </a:solidFill>
            </a:endParaRPr>
          </a:p>
        </p:txBody>
      </p:sp>
      <p:sp>
        <p:nvSpPr>
          <p:cNvPr id="12" name="Slide Number Placeholder 11">
            <a:extLst>
              <a:ext uri="{FF2B5EF4-FFF2-40B4-BE49-F238E27FC236}">
                <a16:creationId xmlns:a16="http://schemas.microsoft.com/office/drawing/2014/main" id="{22F7C384-D19A-3369-88A9-651B54F93266}"/>
              </a:ext>
            </a:extLst>
          </p:cNvPr>
          <p:cNvSpPr>
            <a:spLocks noGrp="1"/>
          </p:cNvSpPr>
          <p:nvPr>
            <p:ph type="sldNum" sz="quarter" idx="12"/>
          </p:nvPr>
        </p:nvSpPr>
        <p:spPr/>
        <p:txBody>
          <a:bodyPr/>
          <a:lstStyle/>
          <a:p>
            <a:fld id="{89AD4986-9C08-C742-B451-B5C0B742AAD7}" type="slidenum">
              <a:rPr lang="en-US" smtClean="0"/>
              <a:pPr/>
              <a:t>16</a:t>
            </a:fld>
            <a:endParaRPr lang="en-US"/>
          </a:p>
        </p:txBody>
      </p:sp>
    </p:spTree>
    <p:extLst>
      <p:ext uri="{BB962C8B-B14F-4D97-AF65-F5344CB8AC3E}">
        <p14:creationId xmlns:p14="http://schemas.microsoft.com/office/powerpoint/2010/main" val="90605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EB7B5-055E-27E7-D388-B9073C3629BA}"/>
              </a:ext>
            </a:extLst>
          </p:cNvPr>
          <p:cNvSpPr>
            <a:spLocks noGrp="1"/>
          </p:cNvSpPr>
          <p:nvPr>
            <p:ph idx="1"/>
          </p:nvPr>
        </p:nvSpPr>
        <p:spPr>
          <a:xfrm>
            <a:off x="628650" y="1215478"/>
            <a:ext cx="7886700" cy="5481714"/>
          </a:xfrm>
        </p:spPr>
        <p:txBody>
          <a:bodyPr>
            <a:normAutofit fontScale="92500" lnSpcReduction="10000"/>
          </a:bodyPr>
          <a:lstStyle/>
          <a:p>
            <a:pPr marL="0" indent="0" algn="ctr">
              <a:buNone/>
            </a:pPr>
            <a:r>
              <a:rPr lang="en-GB" sz="2600" b="1"/>
              <a:t>Create a calming, emotional environment:</a:t>
            </a:r>
          </a:p>
          <a:p>
            <a:r>
              <a:rPr lang="en-GB" sz="2400"/>
              <a:t>Observe babies' emotional responses and plan the routines, the environment and play experiences to support them.</a:t>
            </a:r>
          </a:p>
          <a:p>
            <a:pPr marL="0" indent="0">
              <a:buNone/>
            </a:pPr>
            <a:r>
              <a:rPr lang="en-GB" sz="2400"/>
              <a:t>• Encourage parents / carers to bring their baby's comforter / transitional object to ease the change from home to setting.</a:t>
            </a:r>
          </a:p>
          <a:p>
            <a:pPr marL="0" indent="0">
              <a:buNone/>
            </a:pPr>
            <a:r>
              <a:rPr lang="en-GB" sz="2400"/>
              <a:t>• Create a cosy, quiet place for babies to be calm.</a:t>
            </a:r>
          </a:p>
          <a:p>
            <a:pPr marL="0" indent="0">
              <a:buNone/>
            </a:pPr>
            <a:r>
              <a:rPr lang="en-GB" sz="2400"/>
              <a:t>• Provide comfortable seating such as a sofa or cushions for baby and key person to be together.</a:t>
            </a:r>
          </a:p>
          <a:p>
            <a:pPr marL="0" indent="0">
              <a:buNone/>
            </a:pPr>
            <a:r>
              <a:rPr lang="en-GB" sz="2400"/>
              <a:t>• Create spaces and experiences in which babies feel secure enough to explore and play.</a:t>
            </a:r>
          </a:p>
          <a:p>
            <a:pPr marL="0" indent="0">
              <a:buNone/>
            </a:pPr>
            <a:r>
              <a:rPr lang="en-GB" sz="2400"/>
              <a:t>• Provide resources including picture books and stories that focus on a range of emotions.</a:t>
            </a:r>
          </a:p>
          <a:p>
            <a:r>
              <a:rPr lang="en-GB" sz="2400"/>
              <a:t>Communicate with parents / carers daily to ensure continuity of care between home and the setting.</a:t>
            </a:r>
          </a:p>
          <a:p>
            <a:pPr marL="0" indent="0" algn="ctr">
              <a:buNone/>
            </a:pPr>
            <a:r>
              <a:rPr lang="en-GB" sz="1500"/>
              <a:t>(2021: p.62)</a:t>
            </a:r>
          </a:p>
          <a:p>
            <a:pPr marL="0" indent="0" algn="ctr">
              <a:buNone/>
            </a:pPr>
            <a:r>
              <a:rPr lang="en-GB" sz="1500">
                <a:hlinkClick r:id="rId2"/>
              </a:rPr>
              <a:t>Birthto5Matters-download.pdf</a:t>
            </a:r>
            <a:endParaRPr lang="en-GB" sz="1500"/>
          </a:p>
          <a:p>
            <a:pPr marL="0" indent="0">
              <a:buNone/>
            </a:pPr>
            <a:endParaRPr lang="en-GB" sz="2200"/>
          </a:p>
        </p:txBody>
      </p:sp>
      <p:sp>
        <p:nvSpPr>
          <p:cNvPr id="2" name="Slide Number Placeholder 1">
            <a:extLst>
              <a:ext uri="{FF2B5EF4-FFF2-40B4-BE49-F238E27FC236}">
                <a16:creationId xmlns:a16="http://schemas.microsoft.com/office/drawing/2014/main" id="{0BAB63A0-E0EB-385B-8D3E-3E49F40D3CAB}"/>
              </a:ext>
            </a:extLst>
          </p:cNvPr>
          <p:cNvSpPr>
            <a:spLocks noGrp="1"/>
          </p:cNvSpPr>
          <p:nvPr>
            <p:ph type="sldNum" sz="quarter" idx="12"/>
          </p:nvPr>
        </p:nvSpPr>
        <p:spPr/>
        <p:txBody>
          <a:bodyPr/>
          <a:lstStyle/>
          <a:p>
            <a:fld id="{89AD4986-9C08-C742-B451-B5C0B742AAD7}" type="slidenum">
              <a:rPr lang="en-US" smtClean="0"/>
              <a:pPr/>
              <a:t>17</a:t>
            </a:fld>
            <a:endParaRPr lang="en-US"/>
          </a:p>
        </p:txBody>
      </p:sp>
    </p:spTree>
    <p:extLst>
      <p:ext uri="{BB962C8B-B14F-4D97-AF65-F5344CB8AC3E}">
        <p14:creationId xmlns:p14="http://schemas.microsoft.com/office/powerpoint/2010/main" val="189265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8011-9CA6-D302-9629-A6C9471CD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E1455-9C55-DAC9-E5A5-14AEE57F5928}"/>
              </a:ext>
            </a:extLst>
          </p:cNvPr>
          <p:cNvSpPr>
            <a:spLocks noGrp="1"/>
          </p:cNvSpPr>
          <p:nvPr>
            <p:ph type="title"/>
          </p:nvPr>
        </p:nvSpPr>
        <p:spPr/>
        <p:txBody>
          <a:bodyPr/>
          <a:lstStyle/>
          <a:p>
            <a:pPr algn="ctr"/>
            <a:r>
              <a:rPr lang="en-GB" sz="3200" b="0"/>
              <a:t>Pause: read and reflect:</a:t>
            </a:r>
          </a:p>
        </p:txBody>
      </p:sp>
      <p:pic>
        <p:nvPicPr>
          <p:cNvPr id="5" name="Content Placeholder 4">
            <a:extLst>
              <a:ext uri="{FF2B5EF4-FFF2-40B4-BE49-F238E27FC236}">
                <a16:creationId xmlns:a16="http://schemas.microsoft.com/office/drawing/2014/main" id="{279D120D-C3A8-ECE5-5840-39F94A2FE8E4}"/>
              </a:ext>
            </a:extLst>
          </p:cNvPr>
          <p:cNvPicPr>
            <a:picLocks noGrp="1" noChangeAspect="1"/>
          </p:cNvPicPr>
          <p:nvPr>
            <p:ph idx="1"/>
          </p:nvPr>
        </p:nvPicPr>
        <p:blipFill>
          <a:blip r:embed="rId2"/>
          <a:stretch>
            <a:fillRect/>
          </a:stretch>
        </p:blipFill>
        <p:spPr>
          <a:xfrm>
            <a:off x="2298546" y="2480823"/>
            <a:ext cx="4876110" cy="3641000"/>
          </a:xfrm>
        </p:spPr>
      </p:pic>
      <p:sp>
        <p:nvSpPr>
          <p:cNvPr id="6" name="TextBox 5">
            <a:extLst>
              <a:ext uri="{FF2B5EF4-FFF2-40B4-BE49-F238E27FC236}">
                <a16:creationId xmlns:a16="http://schemas.microsoft.com/office/drawing/2014/main" id="{63609763-975B-AFBF-EC78-24429D1DF7F4}"/>
              </a:ext>
            </a:extLst>
          </p:cNvPr>
          <p:cNvSpPr txBox="1"/>
          <p:nvPr/>
        </p:nvSpPr>
        <p:spPr>
          <a:xfrm>
            <a:off x="1560534" y="1776717"/>
            <a:ext cx="6622390" cy="646331"/>
          </a:xfrm>
          <a:prstGeom prst="rect">
            <a:avLst/>
          </a:prstGeom>
          <a:noFill/>
        </p:spPr>
        <p:txBody>
          <a:bodyPr wrap="none" rtlCol="0">
            <a:spAutoFit/>
          </a:bodyPr>
          <a:lstStyle/>
          <a:p>
            <a:r>
              <a:rPr lang="en-GB">
                <a:hlinkClick r:id="rId3"/>
              </a:rPr>
              <a:t>Help for early years providers : Mental health for early years children</a:t>
            </a:r>
            <a:endParaRPr lang="en-GB"/>
          </a:p>
          <a:p>
            <a:endParaRPr lang="en-GB"/>
          </a:p>
        </p:txBody>
      </p:sp>
      <p:sp>
        <p:nvSpPr>
          <p:cNvPr id="3" name="Slide Number Placeholder 2">
            <a:extLst>
              <a:ext uri="{FF2B5EF4-FFF2-40B4-BE49-F238E27FC236}">
                <a16:creationId xmlns:a16="http://schemas.microsoft.com/office/drawing/2014/main" id="{EB786BBC-7DF1-EEB8-393E-1A84F2DDCD21}"/>
              </a:ext>
            </a:extLst>
          </p:cNvPr>
          <p:cNvSpPr>
            <a:spLocks noGrp="1"/>
          </p:cNvSpPr>
          <p:nvPr>
            <p:ph type="sldNum" sz="quarter" idx="12"/>
          </p:nvPr>
        </p:nvSpPr>
        <p:spPr/>
        <p:txBody>
          <a:bodyPr/>
          <a:lstStyle/>
          <a:p>
            <a:fld id="{89AD4986-9C08-C742-B451-B5C0B742AAD7}" type="slidenum">
              <a:rPr lang="en-US" smtClean="0"/>
              <a:pPr/>
              <a:t>18</a:t>
            </a:fld>
            <a:endParaRPr lang="en-US"/>
          </a:p>
        </p:txBody>
      </p:sp>
    </p:spTree>
    <p:extLst>
      <p:ext uri="{BB962C8B-B14F-4D97-AF65-F5344CB8AC3E}">
        <p14:creationId xmlns:p14="http://schemas.microsoft.com/office/powerpoint/2010/main" val="62118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540E-260C-5024-770C-F4F437927B14}"/>
              </a:ext>
            </a:extLst>
          </p:cNvPr>
          <p:cNvSpPr>
            <a:spLocks noGrp="1"/>
          </p:cNvSpPr>
          <p:nvPr>
            <p:ph type="title"/>
          </p:nvPr>
        </p:nvSpPr>
        <p:spPr>
          <a:xfrm>
            <a:off x="629841" y="1163320"/>
            <a:ext cx="2949178" cy="1600200"/>
          </a:xfrm>
        </p:spPr>
        <p:txBody>
          <a:bodyPr anchor="ctr">
            <a:normAutofit/>
          </a:bodyPr>
          <a:lstStyle/>
          <a:p>
            <a:r>
              <a:rPr lang="en-GB" sz="2600" b="0"/>
              <a:t>5. Good physical and mental health and access to healthcare:</a:t>
            </a:r>
            <a:endParaRPr lang="en-GB" sz="2600"/>
          </a:p>
        </p:txBody>
      </p:sp>
      <p:sp>
        <p:nvSpPr>
          <p:cNvPr id="3" name="Content Placeholder 2">
            <a:extLst>
              <a:ext uri="{FF2B5EF4-FFF2-40B4-BE49-F238E27FC236}">
                <a16:creationId xmlns:a16="http://schemas.microsoft.com/office/drawing/2014/main" id="{D4E3FAAD-17AB-A0C9-2ADA-919309AA8D8E}"/>
              </a:ext>
            </a:extLst>
          </p:cNvPr>
          <p:cNvSpPr>
            <a:spLocks noGrp="1"/>
          </p:cNvSpPr>
          <p:nvPr>
            <p:ph idx="1"/>
          </p:nvPr>
        </p:nvSpPr>
        <p:spPr>
          <a:xfrm>
            <a:off x="3887391" y="1163320"/>
            <a:ext cx="4629150" cy="4697731"/>
          </a:xfrm>
        </p:spPr>
        <p:txBody>
          <a:bodyPr>
            <a:normAutofit/>
          </a:bodyPr>
          <a:lstStyle/>
          <a:p>
            <a:pPr marL="0" indent="0">
              <a:buNone/>
            </a:pPr>
            <a:r>
              <a:rPr lang="en-GB" sz="1700"/>
              <a:t>“Good health is a vital foundation for later life... Good mental health is just as essential and will depend on all five of these building blocks being in place.</a:t>
            </a:r>
          </a:p>
          <a:p>
            <a:pPr marL="0" indent="0">
              <a:buNone/>
            </a:pPr>
            <a:r>
              <a:rPr lang="en-GB" sz="1700"/>
              <a:t>What this evidence shows is that the environment and care a child has in their earliest years, and the early indicators of their health, socio-emotional well-being and cognitive development all make a difference to how well they do later in life. If we want to see children doing better at school, forming healthy relationships, and having good mental health and well-being all this suggests that we need to be helping children and investing very early on.”</a:t>
            </a:r>
          </a:p>
          <a:p>
            <a:pPr marL="0" indent="0" algn="ctr">
              <a:buNone/>
            </a:pPr>
            <a:r>
              <a:rPr lang="en-GB" sz="1400"/>
              <a:t>(2020: p.9)</a:t>
            </a:r>
          </a:p>
          <a:p>
            <a:pPr marL="0" indent="0" algn="ctr">
              <a:buNone/>
            </a:pPr>
            <a:r>
              <a:rPr lang="en-GB" sz="1400">
                <a:hlinkClick r:id="rId2"/>
              </a:rPr>
              <a:t>cco-best-beginnings-in-the-early-years.pdf</a:t>
            </a:r>
            <a:endParaRPr lang="en-GB" sz="1400"/>
          </a:p>
          <a:p>
            <a:pPr marL="0" indent="0">
              <a:buNone/>
            </a:pPr>
            <a:endParaRPr lang="en-GB" sz="1400"/>
          </a:p>
          <a:p>
            <a:pPr marL="0" indent="0">
              <a:buNone/>
            </a:pPr>
            <a:endParaRPr lang="en-GB" sz="1700"/>
          </a:p>
          <a:p>
            <a:pPr marL="0" indent="0">
              <a:buNone/>
            </a:pPr>
            <a:endParaRPr lang="en-GB" sz="1700"/>
          </a:p>
        </p:txBody>
      </p:sp>
      <p:sp>
        <p:nvSpPr>
          <p:cNvPr id="8" name="Text Placeholder 3">
            <a:extLst>
              <a:ext uri="{FF2B5EF4-FFF2-40B4-BE49-F238E27FC236}">
                <a16:creationId xmlns:a16="http://schemas.microsoft.com/office/drawing/2014/main" id="{E64E1C62-91CA-7D75-4C05-BF09ECC9D1FE}"/>
              </a:ext>
            </a:extLst>
          </p:cNvPr>
          <p:cNvSpPr>
            <a:spLocks noGrp="1"/>
          </p:cNvSpPr>
          <p:nvPr>
            <p:ph type="body" sz="half" idx="2"/>
          </p:nvPr>
        </p:nvSpPr>
        <p:spPr>
          <a:xfrm>
            <a:off x="629841" y="2763520"/>
            <a:ext cx="2949178" cy="3105468"/>
          </a:xfrm>
        </p:spPr>
        <p:txBody>
          <a:bodyPr/>
          <a:lstStyle/>
          <a:p>
            <a:endParaRPr lang="en-US"/>
          </a:p>
        </p:txBody>
      </p:sp>
      <p:pic>
        <p:nvPicPr>
          <p:cNvPr id="5" name="Picture 4">
            <a:extLst>
              <a:ext uri="{FF2B5EF4-FFF2-40B4-BE49-F238E27FC236}">
                <a16:creationId xmlns:a16="http://schemas.microsoft.com/office/drawing/2014/main" id="{F74FD9D0-EBC3-5C1C-7101-6B510289D06F}"/>
              </a:ext>
            </a:extLst>
          </p:cNvPr>
          <p:cNvPicPr>
            <a:picLocks noChangeAspect="1"/>
          </p:cNvPicPr>
          <p:nvPr/>
        </p:nvPicPr>
        <p:blipFill>
          <a:blip r:embed="rId3"/>
          <a:stretch>
            <a:fillRect/>
          </a:stretch>
        </p:blipFill>
        <p:spPr>
          <a:xfrm>
            <a:off x="562824" y="2763520"/>
            <a:ext cx="3083212" cy="3947403"/>
          </a:xfrm>
          <a:prstGeom prst="rect">
            <a:avLst/>
          </a:prstGeom>
        </p:spPr>
      </p:pic>
      <p:sp>
        <p:nvSpPr>
          <p:cNvPr id="6" name="TextBox 5">
            <a:extLst>
              <a:ext uri="{FF2B5EF4-FFF2-40B4-BE49-F238E27FC236}">
                <a16:creationId xmlns:a16="http://schemas.microsoft.com/office/drawing/2014/main" id="{8B559EB7-9337-F0B0-8A23-1C873CC442D5}"/>
              </a:ext>
            </a:extLst>
          </p:cNvPr>
          <p:cNvSpPr txBox="1"/>
          <p:nvPr/>
        </p:nvSpPr>
        <p:spPr>
          <a:xfrm>
            <a:off x="595042" y="6495479"/>
            <a:ext cx="3018775" cy="215444"/>
          </a:xfrm>
          <a:prstGeom prst="rect">
            <a:avLst/>
          </a:prstGeom>
          <a:noFill/>
        </p:spPr>
        <p:txBody>
          <a:bodyPr wrap="none" rtlCol="0">
            <a:spAutoFit/>
          </a:bodyPr>
          <a:lstStyle/>
          <a:p>
            <a:r>
              <a:rPr lang="en-GB" sz="800">
                <a:hlinkClick r:id="rId4">
                  <a:extLst>
                    <a:ext uri="{A12FA001-AC4F-418D-AE19-62706E023703}">
                      <ahyp:hlinkClr xmlns:ahyp="http://schemas.microsoft.com/office/drawing/2018/hyperlinkcolor" val="tx"/>
                    </a:ext>
                  </a:extLst>
                </a:hlinkClick>
              </a:rPr>
              <a:t>What-to-expect-in-the-EYFS-complete-FINAL-16.09-compressed.pdf</a:t>
            </a:r>
            <a:endParaRPr lang="en-GB" sz="800"/>
          </a:p>
        </p:txBody>
      </p:sp>
      <p:sp>
        <p:nvSpPr>
          <p:cNvPr id="10" name="Slide Number Placeholder 9">
            <a:extLst>
              <a:ext uri="{FF2B5EF4-FFF2-40B4-BE49-F238E27FC236}">
                <a16:creationId xmlns:a16="http://schemas.microsoft.com/office/drawing/2014/main" id="{35CCC874-70E9-08DB-5C2C-2F9AE3D25650}"/>
              </a:ext>
            </a:extLst>
          </p:cNvPr>
          <p:cNvSpPr>
            <a:spLocks noGrp="1"/>
          </p:cNvSpPr>
          <p:nvPr>
            <p:ph type="sldNum" sz="quarter" idx="12"/>
          </p:nvPr>
        </p:nvSpPr>
        <p:spPr/>
        <p:txBody>
          <a:bodyPr/>
          <a:lstStyle/>
          <a:p>
            <a:fld id="{89AD4986-9C08-C742-B451-B5C0B742AAD7}" type="slidenum">
              <a:rPr lang="en-US" smtClean="0"/>
              <a:pPr/>
              <a:t>19</a:t>
            </a:fld>
            <a:endParaRPr lang="en-US"/>
          </a:p>
        </p:txBody>
      </p:sp>
    </p:spTree>
    <p:extLst>
      <p:ext uri="{BB962C8B-B14F-4D97-AF65-F5344CB8AC3E}">
        <p14:creationId xmlns:p14="http://schemas.microsoft.com/office/powerpoint/2010/main" val="5685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E499-E21A-5FA2-BCC8-04CDA8CFB57B}"/>
              </a:ext>
            </a:extLst>
          </p:cNvPr>
          <p:cNvSpPr>
            <a:spLocks noGrp="1"/>
          </p:cNvSpPr>
          <p:nvPr>
            <p:ph type="title"/>
          </p:nvPr>
        </p:nvSpPr>
        <p:spPr>
          <a:xfrm>
            <a:off x="563573" y="921950"/>
            <a:ext cx="7886700" cy="634049"/>
          </a:xfrm>
        </p:spPr>
        <p:txBody>
          <a:bodyPr anchor="ctr">
            <a:normAutofit/>
          </a:bodyPr>
          <a:lstStyle/>
          <a:p>
            <a:pPr algn="ctr"/>
            <a:r>
              <a:rPr lang="en-GB"/>
              <a:t>Caring for babies:</a:t>
            </a:r>
          </a:p>
        </p:txBody>
      </p:sp>
      <p:sp>
        <p:nvSpPr>
          <p:cNvPr id="4" name="Slide Number Placeholder 3">
            <a:extLst>
              <a:ext uri="{FF2B5EF4-FFF2-40B4-BE49-F238E27FC236}">
                <a16:creationId xmlns:a16="http://schemas.microsoft.com/office/drawing/2014/main" id="{4468119F-1755-1FFB-D62B-E6EE98AA6500}"/>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89AD4986-9C08-C742-B451-B5C0B742AAD7}" type="slidenum">
              <a:rPr lang="en-US" smtClean="0"/>
              <a:pPr>
                <a:spcAft>
                  <a:spcPts val="600"/>
                </a:spcAft>
              </a:pPr>
              <a:t>2</a:t>
            </a:fld>
            <a:endParaRPr lang="en-US"/>
          </a:p>
        </p:txBody>
      </p:sp>
      <p:graphicFrame>
        <p:nvGraphicFramePr>
          <p:cNvPr id="8" name="Content Placeholder 7">
            <a:extLst>
              <a:ext uri="{FF2B5EF4-FFF2-40B4-BE49-F238E27FC236}">
                <a16:creationId xmlns:a16="http://schemas.microsoft.com/office/drawing/2014/main" id="{789067E4-2128-4956-7D17-08C58C6DA758}"/>
              </a:ext>
            </a:extLst>
          </p:cNvPr>
          <p:cNvGraphicFramePr>
            <a:graphicFrameLocks noGrp="1"/>
          </p:cNvGraphicFramePr>
          <p:nvPr>
            <p:ph idx="1"/>
            <p:extLst>
              <p:ext uri="{D42A27DB-BD31-4B8C-83A1-F6EECF244321}">
                <p14:modId xmlns:p14="http://schemas.microsoft.com/office/powerpoint/2010/main" val="2205241001"/>
              </p:ext>
            </p:extLst>
          </p:nvPr>
        </p:nvGraphicFramePr>
        <p:xfrm>
          <a:off x="628650" y="1669415"/>
          <a:ext cx="7886700" cy="3744113"/>
        </p:xfrm>
        <a:graphic>
          <a:graphicData uri="http://schemas.openxmlformats.org/drawingml/2006/table">
            <a:tbl>
              <a:tblPr firstRow="1" bandRow="1">
                <a:tableStyleId>{5C22544A-7EE6-4342-B048-85BDC9FD1C3A}</a:tableStyleId>
              </a:tblPr>
              <a:tblGrid>
                <a:gridCol w="5948724">
                  <a:extLst>
                    <a:ext uri="{9D8B030D-6E8A-4147-A177-3AD203B41FA5}">
                      <a16:colId xmlns:a16="http://schemas.microsoft.com/office/drawing/2014/main" val="2155275234"/>
                    </a:ext>
                  </a:extLst>
                </a:gridCol>
                <a:gridCol w="1937976">
                  <a:extLst>
                    <a:ext uri="{9D8B030D-6E8A-4147-A177-3AD203B41FA5}">
                      <a16:colId xmlns:a16="http://schemas.microsoft.com/office/drawing/2014/main" val="1838741938"/>
                    </a:ext>
                  </a:extLst>
                </a:gridCol>
              </a:tblGrid>
              <a:tr h="370840">
                <a:tc>
                  <a:txBody>
                    <a:bodyPr/>
                    <a:lstStyle/>
                    <a:p>
                      <a:r>
                        <a:rPr lang="en-GB"/>
                        <a:t>Section</a:t>
                      </a:r>
                    </a:p>
                  </a:txBody>
                  <a:tcPr/>
                </a:tc>
                <a:tc>
                  <a:txBody>
                    <a:bodyPr/>
                    <a:lstStyle/>
                    <a:p>
                      <a:r>
                        <a:rPr lang="en-GB"/>
                        <a:t>Slide</a:t>
                      </a:r>
                    </a:p>
                  </a:txBody>
                  <a:tcPr/>
                </a:tc>
                <a:extLst>
                  <a:ext uri="{0D108BD9-81ED-4DB2-BD59-A6C34878D82A}">
                    <a16:rowId xmlns:a16="http://schemas.microsoft.com/office/drawing/2014/main" val="3521096316"/>
                  </a:ext>
                </a:extLst>
              </a:tr>
              <a:tr h="406553">
                <a:tc>
                  <a:txBody>
                    <a:bodyPr/>
                    <a:lstStyle/>
                    <a:p>
                      <a:r>
                        <a:rPr lang="en-GB">
                          <a:hlinkClick r:id="rId2" action="ppaction://hlinksldjump"/>
                        </a:rPr>
                        <a:t>Aim</a:t>
                      </a:r>
                      <a:endParaRPr lang="en-GB"/>
                    </a:p>
                  </a:txBody>
                  <a:tcPr/>
                </a:tc>
                <a:tc>
                  <a:txBody>
                    <a:bodyPr/>
                    <a:lstStyle/>
                    <a:p>
                      <a:r>
                        <a:rPr lang="en-GB"/>
                        <a:t>3</a:t>
                      </a:r>
                    </a:p>
                  </a:txBody>
                  <a:tcPr/>
                </a:tc>
                <a:extLst>
                  <a:ext uri="{0D108BD9-81ED-4DB2-BD59-A6C34878D82A}">
                    <a16:rowId xmlns:a16="http://schemas.microsoft.com/office/drawing/2014/main" val="2713445746"/>
                  </a:ext>
                </a:extLst>
              </a:tr>
              <a:tr h="370840">
                <a:tc>
                  <a:txBody>
                    <a:bodyPr/>
                    <a:lstStyle/>
                    <a:p>
                      <a:r>
                        <a:rPr lang="en-GB">
                          <a:hlinkClick r:id="rId3" action="ppaction://hlinksldjump"/>
                        </a:rPr>
                        <a:t>Did you know ..?</a:t>
                      </a:r>
                      <a:endParaRPr lang="en-GB"/>
                    </a:p>
                  </a:txBody>
                  <a:tcPr/>
                </a:tc>
                <a:tc>
                  <a:txBody>
                    <a:bodyPr/>
                    <a:lstStyle/>
                    <a:p>
                      <a:r>
                        <a:rPr lang="en-GB"/>
                        <a:t>4</a:t>
                      </a:r>
                    </a:p>
                  </a:txBody>
                  <a:tcPr/>
                </a:tc>
                <a:extLst>
                  <a:ext uri="{0D108BD9-81ED-4DB2-BD59-A6C34878D82A}">
                    <a16:rowId xmlns:a16="http://schemas.microsoft.com/office/drawing/2014/main" val="1708834217"/>
                  </a:ext>
                </a:extLst>
              </a:tr>
              <a:tr h="370840">
                <a:tc>
                  <a:txBody>
                    <a:bodyPr/>
                    <a:lstStyle/>
                    <a:p>
                      <a:r>
                        <a:rPr lang="en-GB">
                          <a:hlinkClick r:id="rId4" action="ppaction://hlinksldjump"/>
                        </a:rPr>
                        <a:t>Every baby needs these for a healthy life</a:t>
                      </a:r>
                      <a:endParaRPr lang="en-GB"/>
                    </a:p>
                  </a:txBody>
                  <a:tcPr/>
                </a:tc>
                <a:tc>
                  <a:txBody>
                    <a:bodyPr/>
                    <a:lstStyle/>
                    <a:p>
                      <a:r>
                        <a:rPr lang="en-GB"/>
                        <a:t>5</a:t>
                      </a:r>
                    </a:p>
                  </a:txBody>
                  <a:tcPr/>
                </a:tc>
                <a:extLst>
                  <a:ext uri="{0D108BD9-81ED-4DB2-BD59-A6C34878D82A}">
                    <a16:rowId xmlns:a16="http://schemas.microsoft.com/office/drawing/2014/main" val="212060363"/>
                  </a:ext>
                </a:extLst>
              </a:tr>
              <a:tr h="370840">
                <a:tc>
                  <a:txBody>
                    <a:bodyPr/>
                    <a:lstStyle/>
                    <a:p>
                      <a:r>
                        <a:rPr lang="en-GB">
                          <a:hlinkClick r:id="rId5" action="ppaction://hlinksldjump"/>
                        </a:rPr>
                        <a:t>-Loving and nurturing relationships with parent carers</a:t>
                      </a:r>
                      <a:endParaRPr lang="en-GB"/>
                    </a:p>
                  </a:txBody>
                  <a:tcPr/>
                </a:tc>
                <a:tc>
                  <a:txBody>
                    <a:bodyPr/>
                    <a:lstStyle/>
                    <a:p>
                      <a:r>
                        <a:rPr lang="en-GB"/>
                        <a:t>6 </a:t>
                      </a:r>
                    </a:p>
                  </a:txBody>
                  <a:tcPr/>
                </a:tc>
                <a:extLst>
                  <a:ext uri="{0D108BD9-81ED-4DB2-BD59-A6C34878D82A}">
                    <a16:rowId xmlns:a16="http://schemas.microsoft.com/office/drawing/2014/main" val="875640520"/>
                  </a:ext>
                </a:extLst>
              </a:tr>
              <a:tr h="370840">
                <a:tc>
                  <a:txBody>
                    <a:bodyPr/>
                    <a:lstStyle/>
                    <a:p>
                      <a:r>
                        <a:rPr lang="en-GB">
                          <a:hlinkClick r:id="rId6" action="ppaction://hlinksldjump"/>
                        </a:rPr>
                        <a:t>-A safe home free from stress and adversity</a:t>
                      </a:r>
                      <a:endParaRPr lang="en-GB"/>
                    </a:p>
                  </a:txBody>
                  <a:tcPr/>
                </a:tc>
                <a:tc>
                  <a:txBody>
                    <a:bodyPr/>
                    <a:lstStyle/>
                    <a:p>
                      <a:r>
                        <a:rPr lang="en-GB"/>
                        <a:t>9 </a:t>
                      </a:r>
                    </a:p>
                  </a:txBody>
                  <a:tcPr/>
                </a:tc>
                <a:extLst>
                  <a:ext uri="{0D108BD9-81ED-4DB2-BD59-A6C34878D82A}">
                    <a16:rowId xmlns:a16="http://schemas.microsoft.com/office/drawing/2014/main" val="2683836567"/>
                  </a:ext>
                </a:extLst>
              </a:tr>
              <a:tr h="370840">
                <a:tc>
                  <a:txBody>
                    <a:bodyPr/>
                    <a:lstStyle/>
                    <a:p>
                      <a:r>
                        <a:rPr lang="en-GB">
                          <a:hlinkClick r:id="rId7" action="ppaction://hlinksldjump"/>
                        </a:rPr>
                        <a:t>-The right help to develop good language and cognitive skills</a:t>
                      </a:r>
                      <a:endParaRPr lang="en-GB"/>
                    </a:p>
                  </a:txBody>
                  <a:tcPr/>
                </a:tc>
                <a:tc>
                  <a:txBody>
                    <a:bodyPr/>
                    <a:lstStyle/>
                    <a:p>
                      <a:r>
                        <a:rPr lang="en-GB"/>
                        <a:t>12 </a:t>
                      </a:r>
                    </a:p>
                  </a:txBody>
                  <a:tcPr/>
                </a:tc>
                <a:extLst>
                  <a:ext uri="{0D108BD9-81ED-4DB2-BD59-A6C34878D82A}">
                    <a16:rowId xmlns:a16="http://schemas.microsoft.com/office/drawing/2014/main" val="3001795759"/>
                  </a:ext>
                </a:extLst>
              </a:tr>
              <a:tr h="370840">
                <a:tc>
                  <a:txBody>
                    <a:bodyPr/>
                    <a:lstStyle/>
                    <a:p>
                      <a:r>
                        <a:rPr lang="en-GB">
                          <a:hlinkClick r:id="rId8" action="ppaction://hlinksldjump"/>
                        </a:rPr>
                        <a:t>-Support to manage behaviour and regulate their emotions</a:t>
                      </a:r>
                      <a:endParaRPr lang="en-GB"/>
                    </a:p>
                  </a:txBody>
                  <a:tcPr/>
                </a:tc>
                <a:tc>
                  <a:txBody>
                    <a:bodyPr/>
                    <a:lstStyle/>
                    <a:p>
                      <a:r>
                        <a:rPr lang="en-GB"/>
                        <a:t>16 </a:t>
                      </a:r>
                    </a:p>
                  </a:txBody>
                  <a:tcPr/>
                </a:tc>
                <a:extLst>
                  <a:ext uri="{0D108BD9-81ED-4DB2-BD59-A6C34878D82A}">
                    <a16:rowId xmlns:a16="http://schemas.microsoft.com/office/drawing/2014/main" val="1043106634"/>
                  </a:ext>
                </a:extLst>
              </a:tr>
              <a:tr h="370840">
                <a:tc>
                  <a:txBody>
                    <a:bodyPr/>
                    <a:lstStyle/>
                    <a:p>
                      <a:r>
                        <a:rPr lang="en-GB">
                          <a:hlinkClick r:id="rId9" action="ppaction://hlinksldjump"/>
                        </a:rPr>
                        <a:t>-Good physical and mental health</a:t>
                      </a:r>
                      <a:endParaRPr lang="en-GB"/>
                    </a:p>
                  </a:txBody>
                  <a:tcPr/>
                </a:tc>
                <a:tc>
                  <a:txBody>
                    <a:bodyPr/>
                    <a:lstStyle/>
                    <a:p>
                      <a:r>
                        <a:rPr lang="en-GB"/>
                        <a:t>19 </a:t>
                      </a:r>
                    </a:p>
                  </a:txBody>
                  <a:tcPr/>
                </a:tc>
                <a:extLst>
                  <a:ext uri="{0D108BD9-81ED-4DB2-BD59-A6C34878D82A}">
                    <a16:rowId xmlns:a16="http://schemas.microsoft.com/office/drawing/2014/main" val="3783552180"/>
                  </a:ext>
                </a:extLst>
              </a:tr>
              <a:tr h="370840">
                <a:tc>
                  <a:txBody>
                    <a:bodyPr/>
                    <a:lstStyle/>
                    <a:p>
                      <a:r>
                        <a:rPr lang="en-GB">
                          <a:hlinkClick r:id="rId10" action="ppaction://hlinksldjump"/>
                        </a:rPr>
                        <a:t>Further information and useful websites</a:t>
                      </a:r>
                      <a:endParaRPr lang="en-GB"/>
                    </a:p>
                  </a:txBody>
                  <a:tcPr/>
                </a:tc>
                <a:tc>
                  <a:txBody>
                    <a:bodyPr/>
                    <a:lstStyle/>
                    <a:p>
                      <a:r>
                        <a:rPr lang="en-GB"/>
                        <a:t>22 </a:t>
                      </a:r>
                    </a:p>
                  </a:txBody>
                  <a:tcPr/>
                </a:tc>
                <a:extLst>
                  <a:ext uri="{0D108BD9-81ED-4DB2-BD59-A6C34878D82A}">
                    <a16:rowId xmlns:a16="http://schemas.microsoft.com/office/drawing/2014/main" val="2229410000"/>
                  </a:ext>
                </a:extLst>
              </a:tr>
            </a:tbl>
          </a:graphicData>
        </a:graphic>
      </p:graphicFrame>
    </p:spTree>
    <p:extLst>
      <p:ext uri="{BB962C8B-B14F-4D97-AF65-F5344CB8AC3E}">
        <p14:creationId xmlns:p14="http://schemas.microsoft.com/office/powerpoint/2010/main" val="50416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B794E-0CAB-BA18-56AC-11104CBF8F0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6BC2009-6A55-4E76-299C-8F28403B3420}"/>
              </a:ext>
            </a:extLst>
          </p:cNvPr>
          <p:cNvSpPr>
            <a:spLocks noGrp="1"/>
          </p:cNvSpPr>
          <p:nvPr>
            <p:ph type="title"/>
          </p:nvPr>
        </p:nvSpPr>
        <p:spPr>
          <a:xfrm>
            <a:off x="629841" y="1163320"/>
            <a:ext cx="2949178" cy="1600200"/>
          </a:xfrm>
        </p:spPr>
        <p:txBody>
          <a:bodyPr/>
          <a:lstStyle/>
          <a:p>
            <a:r>
              <a:rPr lang="en-US"/>
              <a:t>Physical guidelines for babies:</a:t>
            </a:r>
          </a:p>
        </p:txBody>
      </p:sp>
      <p:pic>
        <p:nvPicPr>
          <p:cNvPr id="5" name="Content Placeholder 4">
            <a:extLst>
              <a:ext uri="{FF2B5EF4-FFF2-40B4-BE49-F238E27FC236}">
                <a16:creationId xmlns:a16="http://schemas.microsoft.com/office/drawing/2014/main" id="{BB5B5F81-7CCA-9219-02AB-5351CDCA3F61}"/>
              </a:ext>
            </a:extLst>
          </p:cNvPr>
          <p:cNvPicPr>
            <a:picLocks noGrp="1" noChangeAspect="1"/>
          </p:cNvPicPr>
          <p:nvPr>
            <p:ph idx="1"/>
          </p:nvPr>
        </p:nvPicPr>
        <p:blipFill>
          <a:blip r:embed="rId2"/>
          <a:stretch>
            <a:fillRect/>
          </a:stretch>
        </p:blipFill>
        <p:spPr>
          <a:xfrm>
            <a:off x="4516655" y="1163320"/>
            <a:ext cx="3370622" cy="4697731"/>
          </a:xfrm>
          <a:noFill/>
        </p:spPr>
      </p:pic>
      <p:sp>
        <p:nvSpPr>
          <p:cNvPr id="12" name="Text Placeholder 3">
            <a:extLst>
              <a:ext uri="{FF2B5EF4-FFF2-40B4-BE49-F238E27FC236}">
                <a16:creationId xmlns:a16="http://schemas.microsoft.com/office/drawing/2014/main" id="{D27BA9B0-62A6-C0AE-8463-94E7A23D9EE8}"/>
              </a:ext>
            </a:extLst>
          </p:cNvPr>
          <p:cNvSpPr>
            <a:spLocks noGrp="1"/>
          </p:cNvSpPr>
          <p:nvPr>
            <p:ph type="body" sz="half" idx="2"/>
          </p:nvPr>
        </p:nvSpPr>
        <p:spPr>
          <a:xfrm>
            <a:off x="629841" y="2763520"/>
            <a:ext cx="2949178" cy="3105468"/>
          </a:xfrm>
        </p:spPr>
        <p:txBody>
          <a:bodyPr>
            <a:normAutofit fontScale="92500"/>
          </a:bodyPr>
          <a:lstStyle/>
          <a:p>
            <a:r>
              <a:rPr lang="en-US"/>
              <a:t>Infants (less than 1 year) should be physically active several times every day in a variety of ways, including interactive floor-based activity e.g. crawling.</a:t>
            </a:r>
          </a:p>
          <a:p>
            <a:r>
              <a:rPr lang="en-US"/>
              <a:t>For infants not yet mobile, this includes at least 30 minutes of tummy time spread throughout the day while awake (and other movements such as reaching and grasping, pushing and pulling themselves independently, or rolling over); more is better!</a:t>
            </a:r>
          </a:p>
        </p:txBody>
      </p:sp>
      <p:sp>
        <p:nvSpPr>
          <p:cNvPr id="6" name="TextBox 5">
            <a:extLst>
              <a:ext uri="{FF2B5EF4-FFF2-40B4-BE49-F238E27FC236}">
                <a16:creationId xmlns:a16="http://schemas.microsoft.com/office/drawing/2014/main" id="{ABD99EFD-2AA8-DFFE-33A0-9C2D73C8FAB9}"/>
              </a:ext>
            </a:extLst>
          </p:cNvPr>
          <p:cNvSpPr txBox="1"/>
          <p:nvPr/>
        </p:nvSpPr>
        <p:spPr>
          <a:xfrm>
            <a:off x="4307940" y="5861051"/>
            <a:ext cx="4092852" cy="307777"/>
          </a:xfrm>
          <a:prstGeom prst="rect">
            <a:avLst/>
          </a:prstGeom>
          <a:noFill/>
        </p:spPr>
        <p:txBody>
          <a:bodyPr wrap="none" rtlCol="0">
            <a:spAutoFit/>
          </a:bodyPr>
          <a:lstStyle/>
          <a:p>
            <a:r>
              <a:rPr lang="en-GB" sz="1400">
                <a:hlinkClick r:id="rId3"/>
              </a:rPr>
              <a:t>UK Chief Medical Officers' Physical Activity Guidelines</a:t>
            </a:r>
            <a:endParaRPr lang="en-GB" sz="1400"/>
          </a:p>
        </p:txBody>
      </p:sp>
      <p:sp>
        <p:nvSpPr>
          <p:cNvPr id="2" name="Slide Number Placeholder 1">
            <a:extLst>
              <a:ext uri="{FF2B5EF4-FFF2-40B4-BE49-F238E27FC236}">
                <a16:creationId xmlns:a16="http://schemas.microsoft.com/office/drawing/2014/main" id="{FDCD4BFE-A715-F08B-087B-74831A2FC9C6}"/>
              </a:ext>
            </a:extLst>
          </p:cNvPr>
          <p:cNvSpPr>
            <a:spLocks noGrp="1"/>
          </p:cNvSpPr>
          <p:nvPr>
            <p:ph type="sldNum" sz="quarter" idx="12"/>
          </p:nvPr>
        </p:nvSpPr>
        <p:spPr/>
        <p:txBody>
          <a:bodyPr/>
          <a:lstStyle/>
          <a:p>
            <a:fld id="{89AD4986-9C08-C742-B451-B5C0B742AAD7}" type="slidenum">
              <a:rPr lang="en-US" smtClean="0"/>
              <a:pPr/>
              <a:t>20</a:t>
            </a:fld>
            <a:endParaRPr lang="en-US"/>
          </a:p>
        </p:txBody>
      </p:sp>
    </p:spTree>
    <p:extLst>
      <p:ext uri="{BB962C8B-B14F-4D97-AF65-F5344CB8AC3E}">
        <p14:creationId xmlns:p14="http://schemas.microsoft.com/office/powerpoint/2010/main" val="307258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D1FF6-AE80-7CBB-F1B6-C33860185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372E0-7C12-B980-8C3C-870A44057DB7}"/>
              </a:ext>
            </a:extLst>
          </p:cNvPr>
          <p:cNvSpPr>
            <a:spLocks noGrp="1"/>
          </p:cNvSpPr>
          <p:nvPr>
            <p:ph type="title"/>
          </p:nvPr>
        </p:nvSpPr>
        <p:spPr/>
        <p:txBody>
          <a:bodyPr/>
          <a:lstStyle/>
          <a:p>
            <a:pPr algn="ctr"/>
            <a:r>
              <a:rPr lang="en-GB" sz="3200" b="0"/>
              <a:t>Pause: read and reflect:</a:t>
            </a:r>
          </a:p>
        </p:txBody>
      </p:sp>
      <p:pic>
        <p:nvPicPr>
          <p:cNvPr id="5" name="Content Placeholder 4">
            <a:extLst>
              <a:ext uri="{FF2B5EF4-FFF2-40B4-BE49-F238E27FC236}">
                <a16:creationId xmlns:a16="http://schemas.microsoft.com/office/drawing/2014/main" id="{6E72F152-B265-9041-A7CF-8FEC612EDF43}"/>
              </a:ext>
            </a:extLst>
          </p:cNvPr>
          <p:cNvPicPr>
            <a:picLocks noGrp="1" noChangeAspect="1"/>
          </p:cNvPicPr>
          <p:nvPr>
            <p:ph idx="1"/>
          </p:nvPr>
        </p:nvPicPr>
        <p:blipFill>
          <a:blip r:embed="rId2"/>
          <a:stretch>
            <a:fillRect/>
          </a:stretch>
        </p:blipFill>
        <p:spPr>
          <a:xfrm>
            <a:off x="2298546" y="2480823"/>
            <a:ext cx="4876110" cy="3641000"/>
          </a:xfrm>
        </p:spPr>
      </p:pic>
      <p:sp>
        <p:nvSpPr>
          <p:cNvPr id="6" name="TextBox 5">
            <a:extLst>
              <a:ext uri="{FF2B5EF4-FFF2-40B4-BE49-F238E27FC236}">
                <a16:creationId xmlns:a16="http://schemas.microsoft.com/office/drawing/2014/main" id="{BE99AE44-2C95-6493-C524-36344DA42D57}"/>
              </a:ext>
            </a:extLst>
          </p:cNvPr>
          <p:cNvSpPr txBox="1"/>
          <p:nvPr/>
        </p:nvSpPr>
        <p:spPr>
          <a:xfrm>
            <a:off x="1560534" y="1776717"/>
            <a:ext cx="5923288" cy="923330"/>
          </a:xfrm>
          <a:prstGeom prst="rect">
            <a:avLst/>
          </a:prstGeom>
          <a:noFill/>
        </p:spPr>
        <p:txBody>
          <a:bodyPr wrap="none" rtlCol="0">
            <a:spAutoFit/>
          </a:bodyPr>
          <a:lstStyle/>
          <a:p>
            <a:r>
              <a:rPr lang="en-GB">
                <a:hlinkClick r:id="rId3"/>
              </a:rPr>
              <a:t>https://www.nhs.uk/start-for-life/baby/baby-moves/#tummy</a:t>
            </a:r>
            <a:endParaRPr lang="en-GB"/>
          </a:p>
          <a:p>
            <a:endParaRPr lang="en-GB"/>
          </a:p>
          <a:p>
            <a:endParaRPr lang="en-GB"/>
          </a:p>
        </p:txBody>
      </p:sp>
      <p:sp>
        <p:nvSpPr>
          <p:cNvPr id="3" name="Slide Number Placeholder 2">
            <a:extLst>
              <a:ext uri="{FF2B5EF4-FFF2-40B4-BE49-F238E27FC236}">
                <a16:creationId xmlns:a16="http://schemas.microsoft.com/office/drawing/2014/main" id="{548B637D-4D01-1DB8-DA63-17A6E05C5735}"/>
              </a:ext>
            </a:extLst>
          </p:cNvPr>
          <p:cNvSpPr>
            <a:spLocks noGrp="1"/>
          </p:cNvSpPr>
          <p:nvPr>
            <p:ph type="sldNum" sz="quarter" idx="12"/>
          </p:nvPr>
        </p:nvSpPr>
        <p:spPr/>
        <p:txBody>
          <a:bodyPr/>
          <a:lstStyle/>
          <a:p>
            <a:fld id="{89AD4986-9C08-C742-B451-B5C0B742AAD7}" type="slidenum">
              <a:rPr lang="en-US" smtClean="0"/>
              <a:pPr/>
              <a:t>21</a:t>
            </a:fld>
            <a:endParaRPr lang="en-US"/>
          </a:p>
        </p:txBody>
      </p:sp>
    </p:spTree>
    <p:extLst>
      <p:ext uri="{BB962C8B-B14F-4D97-AF65-F5344CB8AC3E}">
        <p14:creationId xmlns:p14="http://schemas.microsoft.com/office/powerpoint/2010/main" val="302794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0457A-FE31-6A65-F472-876CB9F4CD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C5EC7-4A45-FB90-72CD-8965459C0431}"/>
              </a:ext>
            </a:extLst>
          </p:cNvPr>
          <p:cNvSpPr>
            <a:spLocks noGrp="1"/>
          </p:cNvSpPr>
          <p:nvPr>
            <p:ph idx="1"/>
          </p:nvPr>
        </p:nvSpPr>
        <p:spPr>
          <a:xfrm>
            <a:off x="628650" y="1726884"/>
            <a:ext cx="7886700" cy="4922027"/>
          </a:xfrm>
        </p:spPr>
        <p:txBody>
          <a:bodyPr>
            <a:normAutofit fontScale="92500" lnSpcReduction="20000"/>
          </a:bodyPr>
          <a:lstStyle/>
          <a:p>
            <a:pPr marL="0" indent="0">
              <a:buNone/>
            </a:pPr>
            <a:r>
              <a:rPr lang="en-GB" sz="2100"/>
              <a:t>Bottle feeding and sterilising</a:t>
            </a:r>
          </a:p>
          <a:p>
            <a:r>
              <a:rPr lang="en-GB" sz="1800">
                <a:hlinkClick r:id="rId2"/>
              </a:rPr>
              <a:t>Bottle feeding advice – NHS</a:t>
            </a:r>
            <a:endParaRPr lang="en-GB" sz="1800"/>
          </a:p>
          <a:p>
            <a:pPr marL="0" indent="0">
              <a:buNone/>
            </a:pPr>
            <a:r>
              <a:rPr lang="en-GB" sz="2100"/>
              <a:t>How I learn and grow</a:t>
            </a:r>
          </a:p>
          <a:p>
            <a:r>
              <a:rPr lang="en-GB" sz="1800">
                <a:hlinkClick r:id="rId3"/>
              </a:rPr>
              <a:t>How I learn and grow | Shropshire Council</a:t>
            </a:r>
            <a:endParaRPr lang="en-GB" sz="1800"/>
          </a:p>
          <a:p>
            <a:pPr marL="0" indent="0">
              <a:buNone/>
            </a:pPr>
            <a:r>
              <a:rPr lang="en-GB" sz="2100"/>
              <a:t>Know how guide working with under 2’s (September 2025)</a:t>
            </a:r>
          </a:p>
          <a:p>
            <a:r>
              <a:rPr lang="en-GB" sz="1800">
                <a:hlinkClick r:id="rId4"/>
              </a:rPr>
              <a:t>know-how-guide-working-with-under-2_sept_2025.pdf</a:t>
            </a:r>
            <a:endParaRPr lang="en-GB" sz="1800"/>
          </a:p>
          <a:p>
            <a:pPr marL="0" indent="0">
              <a:buNone/>
            </a:pPr>
            <a:r>
              <a:rPr lang="en-GB" sz="2100"/>
              <a:t>Nappy changing</a:t>
            </a:r>
          </a:p>
          <a:p>
            <a:r>
              <a:rPr lang="en-GB" sz="1800">
                <a:hlinkClick r:id="rId5"/>
              </a:rPr>
              <a:t>How to change your baby's nappy – NHS</a:t>
            </a:r>
            <a:endParaRPr lang="en-GB" sz="1800"/>
          </a:p>
          <a:p>
            <a:r>
              <a:rPr lang="en-GB" sz="1800">
                <a:hlinkClick r:id="rId6"/>
              </a:rPr>
              <a:t>Preventing and controlling infections - GOV.UK</a:t>
            </a:r>
            <a:endParaRPr lang="en-GB" sz="1800"/>
          </a:p>
          <a:p>
            <a:pPr marL="0" indent="0">
              <a:buNone/>
            </a:pPr>
            <a:r>
              <a:rPr lang="en-GB" sz="2100"/>
              <a:t>Safer sleeping </a:t>
            </a:r>
          </a:p>
          <a:p>
            <a:r>
              <a:rPr lang="en-GB" sz="1800">
                <a:hlinkClick r:id="rId7"/>
              </a:rPr>
              <a:t>Safer sleep overview | The Lullaby Trust</a:t>
            </a:r>
            <a:endParaRPr lang="en-GB" sz="1800"/>
          </a:p>
          <a:p>
            <a:r>
              <a:rPr lang="en-GB" sz="1800">
                <a:hlinkClick r:id="rId8"/>
              </a:rPr>
              <a:t>Car seats | The Lullaby Trust</a:t>
            </a:r>
            <a:endParaRPr lang="en-GB" sz="1800"/>
          </a:p>
          <a:p>
            <a:pPr marL="0" indent="0">
              <a:buNone/>
            </a:pPr>
            <a:r>
              <a:rPr lang="en-GB" sz="2100"/>
              <a:t>The baby room: a practical guide for early years educators</a:t>
            </a:r>
          </a:p>
          <a:p>
            <a:r>
              <a:rPr lang="en-GB" sz="1800">
                <a:hlinkClick r:id="rId9"/>
              </a:rPr>
              <a:t>https://www.communityplaythings.co.uk/learning-library/training-resources/the-baby-room</a:t>
            </a:r>
            <a:endParaRPr lang="en-GB" sz="1800"/>
          </a:p>
          <a:p>
            <a:endParaRPr lang="en-GB" sz="1800" b="1"/>
          </a:p>
          <a:p>
            <a:pPr marL="0" indent="0">
              <a:buNone/>
            </a:pPr>
            <a:endParaRPr lang="en-GB"/>
          </a:p>
        </p:txBody>
      </p:sp>
      <p:sp>
        <p:nvSpPr>
          <p:cNvPr id="2" name="Slide Number Placeholder 1">
            <a:extLst>
              <a:ext uri="{FF2B5EF4-FFF2-40B4-BE49-F238E27FC236}">
                <a16:creationId xmlns:a16="http://schemas.microsoft.com/office/drawing/2014/main" id="{FF0AC01D-9AC5-4DDA-64C8-B48721965BC9}"/>
              </a:ext>
            </a:extLst>
          </p:cNvPr>
          <p:cNvSpPr>
            <a:spLocks noGrp="1"/>
          </p:cNvSpPr>
          <p:nvPr>
            <p:ph type="sldNum" sz="quarter" idx="12"/>
          </p:nvPr>
        </p:nvSpPr>
        <p:spPr/>
        <p:txBody>
          <a:bodyPr/>
          <a:lstStyle/>
          <a:p>
            <a:fld id="{89AD4986-9C08-C742-B451-B5C0B742AAD7}" type="slidenum">
              <a:rPr lang="en-US" smtClean="0"/>
              <a:pPr/>
              <a:t>22</a:t>
            </a:fld>
            <a:endParaRPr lang="en-US"/>
          </a:p>
        </p:txBody>
      </p:sp>
      <p:sp>
        <p:nvSpPr>
          <p:cNvPr id="4" name="TextBox 3">
            <a:extLst>
              <a:ext uri="{FF2B5EF4-FFF2-40B4-BE49-F238E27FC236}">
                <a16:creationId xmlns:a16="http://schemas.microsoft.com/office/drawing/2014/main" id="{72614238-5D2D-7B1F-99CB-4E27A7CAE9D9}"/>
              </a:ext>
            </a:extLst>
          </p:cNvPr>
          <p:cNvSpPr txBox="1"/>
          <p:nvPr/>
        </p:nvSpPr>
        <p:spPr>
          <a:xfrm>
            <a:off x="1000220" y="1091381"/>
            <a:ext cx="7143559" cy="861774"/>
          </a:xfrm>
          <a:prstGeom prst="rect">
            <a:avLst/>
          </a:prstGeom>
          <a:noFill/>
        </p:spPr>
        <p:txBody>
          <a:bodyPr wrap="none" rtlCol="0">
            <a:spAutoFit/>
          </a:bodyPr>
          <a:lstStyle/>
          <a:p>
            <a:r>
              <a:rPr lang="en-GB" sz="3200" b="1"/>
              <a:t>Further information and useful websites:</a:t>
            </a:r>
          </a:p>
          <a:p>
            <a:endParaRPr lang="en-GB"/>
          </a:p>
        </p:txBody>
      </p:sp>
    </p:spTree>
    <p:extLst>
      <p:ext uri="{BB962C8B-B14F-4D97-AF65-F5344CB8AC3E}">
        <p14:creationId xmlns:p14="http://schemas.microsoft.com/office/powerpoint/2010/main" val="243029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paper with blue text&#10;&#10;AI-generated content may be incorrect.">
            <a:extLst>
              <a:ext uri="{FF2B5EF4-FFF2-40B4-BE49-F238E27FC236}">
                <a16:creationId xmlns:a16="http://schemas.microsoft.com/office/drawing/2014/main" id="{CC83CE97-5D63-3F87-0755-9C89DAF57660}"/>
              </a:ext>
            </a:extLst>
          </p:cNvPr>
          <p:cNvPicPr>
            <a:picLocks noChangeAspect="1"/>
          </p:cNvPicPr>
          <p:nvPr/>
        </p:nvPicPr>
        <p:blipFill>
          <a:blip r:embed="rId3"/>
          <a:srcRect t="21877" r="2" b="2191"/>
          <a:stretch>
            <a:fillRect/>
          </a:stretch>
        </p:blipFill>
        <p:spPr>
          <a:xfrm>
            <a:off x="628650" y="1140543"/>
            <a:ext cx="3886200" cy="5036420"/>
          </a:xfrm>
          <a:prstGeom prst="rect">
            <a:avLst/>
          </a:prstGeom>
          <a:noFill/>
          <a:ln>
            <a:solidFill>
              <a:schemeClr val="tx1"/>
            </a:solidFill>
          </a:ln>
        </p:spPr>
      </p:pic>
      <p:pic>
        <p:nvPicPr>
          <p:cNvPr id="5" name="Content Placeholder 4" descr="A white paper with blue text&#10;&#10;AI-generated content may be incorrect.">
            <a:extLst>
              <a:ext uri="{FF2B5EF4-FFF2-40B4-BE49-F238E27FC236}">
                <a16:creationId xmlns:a16="http://schemas.microsoft.com/office/drawing/2014/main" id="{74B24283-9632-4757-3DD4-BAC188564871}"/>
              </a:ext>
            </a:extLst>
          </p:cNvPr>
          <p:cNvPicPr>
            <a:picLocks noGrp="1" noChangeAspect="1"/>
          </p:cNvPicPr>
          <p:nvPr>
            <p:ph sz="half" idx="2"/>
          </p:nvPr>
        </p:nvPicPr>
        <p:blipFill>
          <a:blip r:embed="rId3"/>
          <a:srcRect t="21877" r="2" b="2191"/>
          <a:stretch>
            <a:fillRect/>
          </a:stretch>
        </p:blipFill>
        <p:spPr>
          <a:xfrm>
            <a:off x="4629150" y="1140543"/>
            <a:ext cx="3886200" cy="5036420"/>
          </a:xfrm>
          <a:noFill/>
          <a:ln>
            <a:solidFill>
              <a:schemeClr val="tx1"/>
            </a:solidFill>
          </a:ln>
        </p:spPr>
      </p:pic>
      <p:sp>
        <p:nvSpPr>
          <p:cNvPr id="11" name="TextBox 10">
            <a:extLst>
              <a:ext uri="{FF2B5EF4-FFF2-40B4-BE49-F238E27FC236}">
                <a16:creationId xmlns:a16="http://schemas.microsoft.com/office/drawing/2014/main" id="{D2462DE7-6506-C012-FDDF-A6ACDBBD76DC}"/>
              </a:ext>
            </a:extLst>
          </p:cNvPr>
          <p:cNvSpPr txBox="1"/>
          <p:nvPr/>
        </p:nvSpPr>
        <p:spPr>
          <a:xfrm>
            <a:off x="2085775" y="5646804"/>
            <a:ext cx="4972451" cy="584775"/>
          </a:xfrm>
          <a:prstGeom prst="rect">
            <a:avLst/>
          </a:prstGeom>
          <a:noFill/>
        </p:spPr>
        <p:txBody>
          <a:bodyPr wrap="none" rtlCol="0">
            <a:spAutoFit/>
          </a:bodyPr>
          <a:lstStyle/>
          <a:p>
            <a:r>
              <a:rPr lang="en-GB" sz="1400">
                <a:hlinkClick r:id="rId4"/>
              </a:rPr>
              <a:t>Early years foundation stage (EYFS) statutory framework - GOV.UK</a:t>
            </a:r>
            <a:endParaRPr lang="en-GB" sz="1400"/>
          </a:p>
          <a:p>
            <a:endParaRPr lang="en-GB"/>
          </a:p>
        </p:txBody>
      </p:sp>
      <p:sp>
        <p:nvSpPr>
          <p:cNvPr id="3" name="Slide Number Placeholder 2">
            <a:extLst>
              <a:ext uri="{FF2B5EF4-FFF2-40B4-BE49-F238E27FC236}">
                <a16:creationId xmlns:a16="http://schemas.microsoft.com/office/drawing/2014/main" id="{B1751600-B646-7FCC-E105-4B4F25B5D1D7}"/>
              </a:ext>
            </a:extLst>
          </p:cNvPr>
          <p:cNvSpPr>
            <a:spLocks noGrp="1"/>
          </p:cNvSpPr>
          <p:nvPr>
            <p:ph type="sldNum" sz="quarter" idx="12"/>
          </p:nvPr>
        </p:nvSpPr>
        <p:spPr/>
        <p:txBody>
          <a:bodyPr/>
          <a:lstStyle/>
          <a:p>
            <a:fld id="{89AD4986-9C08-C742-B451-B5C0B742AAD7}" type="slidenum">
              <a:rPr lang="en-US" smtClean="0"/>
              <a:t>23</a:t>
            </a:fld>
            <a:endParaRPr lang="en-US"/>
          </a:p>
        </p:txBody>
      </p:sp>
    </p:spTree>
    <p:extLst>
      <p:ext uri="{BB962C8B-B14F-4D97-AF65-F5344CB8AC3E}">
        <p14:creationId xmlns:p14="http://schemas.microsoft.com/office/powerpoint/2010/main" val="287110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CD6A-C0B9-7648-BD7D-AF4375A416BB}"/>
              </a:ext>
            </a:extLst>
          </p:cNvPr>
          <p:cNvSpPr>
            <a:spLocks noGrp="1"/>
          </p:cNvSpPr>
          <p:nvPr>
            <p:ph type="title"/>
          </p:nvPr>
        </p:nvSpPr>
        <p:spPr>
          <a:xfrm>
            <a:off x="628650" y="1272451"/>
            <a:ext cx="7886700" cy="634049"/>
          </a:xfrm>
        </p:spPr>
        <p:txBody>
          <a:bodyPr anchor="ctr">
            <a:normAutofit/>
          </a:bodyPr>
          <a:lstStyle/>
          <a:p>
            <a:r>
              <a:rPr lang="en-GB" b="0"/>
              <a:t>Aim:</a:t>
            </a:r>
          </a:p>
        </p:txBody>
      </p:sp>
      <p:sp>
        <p:nvSpPr>
          <p:cNvPr id="4" name="Content Placeholder 3">
            <a:extLst>
              <a:ext uri="{FF2B5EF4-FFF2-40B4-BE49-F238E27FC236}">
                <a16:creationId xmlns:a16="http://schemas.microsoft.com/office/drawing/2014/main" id="{74A133A6-AD76-731B-767B-723A51CCE8F4}"/>
              </a:ext>
            </a:extLst>
          </p:cNvPr>
          <p:cNvSpPr>
            <a:spLocks noGrp="1"/>
          </p:cNvSpPr>
          <p:nvPr>
            <p:ph sz="half" idx="1"/>
          </p:nvPr>
        </p:nvSpPr>
        <p:spPr>
          <a:xfrm>
            <a:off x="628650" y="2035285"/>
            <a:ext cx="3886200" cy="4141677"/>
          </a:xfrm>
        </p:spPr>
        <p:txBody>
          <a:bodyPr>
            <a:normAutofit/>
          </a:bodyPr>
          <a:lstStyle/>
          <a:p>
            <a:pPr marL="0" indent="0">
              <a:buNone/>
            </a:pPr>
            <a:r>
              <a:rPr lang="en-GB"/>
              <a:t>To investigate the latest research and statutory guidance when creating safe, nurturing and supportive learning environments for babies.</a:t>
            </a:r>
          </a:p>
        </p:txBody>
      </p:sp>
      <p:pic>
        <p:nvPicPr>
          <p:cNvPr id="5" name="Content Placeholder 4">
            <a:extLst>
              <a:ext uri="{FF2B5EF4-FFF2-40B4-BE49-F238E27FC236}">
                <a16:creationId xmlns:a16="http://schemas.microsoft.com/office/drawing/2014/main" id="{C127489D-FA98-82C8-D060-165C8EBFB74A}"/>
              </a:ext>
            </a:extLst>
          </p:cNvPr>
          <p:cNvPicPr>
            <a:picLocks noGrp="1" noChangeAspect="1"/>
          </p:cNvPicPr>
          <p:nvPr>
            <p:ph sz="half" idx="2"/>
          </p:nvPr>
        </p:nvPicPr>
        <p:blipFill>
          <a:blip r:embed="rId3"/>
          <a:stretch>
            <a:fillRect/>
          </a:stretch>
        </p:blipFill>
        <p:spPr>
          <a:xfrm>
            <a:off x="4629150" y="1666672"/>
            <a:ext cx="5013670" cy="3983082"/>
          </a:xfrm>
        </p:spPr>
      </p:pic>
      <p:sp>
        <p:nvSpPr>
          <p:cNvPr id="6" name="TextBox 5">
            <a:extLst>
              <a:ext uri="{FF2B5EF4-FFF2-40B4-BE49-F238E27FC236}">
                <a16:creationId xmlns:a16="http://schemas.microsoft.com/office/drawing/2014/main" id="{597F2DF6-9B19-CCE4-9705-6287F163D8E1}"/>
              </a:ext>
            </a:extLst>
          </p:cNvPr>
          <p:cNvSpPr txBox="1"/>
          <p:nvPr/>
        </p:nvSpPr>
        <p:spPr>
          <a:xfrm>
            <a:off x="5094939" y="5354717"/>
            <a:ext cx="3363421" cy="230832"/>
          </a:xfrm>
          <a:prstGeom prst="rect">
            <a:avLst/>
          </a:prstGeom>
          <a:noFill/>
        </p:spPr>
        <p:txBody>
          <a:bodyPr wrap="none" rtlCol="0">
            <a:spAutoFit/>
          </a:bodyPr>
          <a:lstStyle/>
          <a:p>
            <a:r>
              <a:rPr lang="en-GB" sz="900">
                <a:solidFill>
                  <a:schemeClr val="bg1"/>
                </a:solidFill>
                <a:hlinkClick r:id="rId4">
                  <a:extLst>
                    <a:ext uri="{A12FA001-AC4F-418D-AE19-62706E023703}">
                      <ahyp:hlinkClr xmlns:ahyp="http://schemas.microsoft.com/office/drawing/2018/hyperlinkcolor" val="tx"/>
                    </a:ext>
                  </a:extLst>
                </a:hlinkClick>
              </a:rPr>
              <a:t>What-to-expect-in-the-EYFS-complete-FINAL-16.09-compressed.pdf</a:t>
            </a:r>
            <a:endParaRPr lang="en-GB" sz="900">
              <a:solidFill>
                <a:schemeClr val="bg1"/>
              </a:solidFill>
            </a:endParaRPr>
          </a:p>
        </p:txBody>
      </p:sp>
      <p:sp>
        <p:nvSpPr>
          <p:cNvPr id="7" name="Slide Number Placeholder 6">
            <a:extLst>
              <a:ext uri="{FF2B5EF4-FFF2-40B4-BE49-F238E27FC236}">
                <a16:creationId xmlns:a16="http://schemas.microsoft.com/office/drawing/2014/main" id="{78929020-B3FC-8F10-994E-B21B39040ECE}"/>
              </a:ext>
            </a:extLst>
          </p:cNvPr>
          <p:cNvSpPr>
            <a:spLocks noGrp="1"/>
          </p:cNvSpPr>
          <p:nvPr>
            <p:ph type="sldNum" sz="quarter" idx="12"/>
          </p:nvPr>
        </p:nvSpPr>
        <p:spPr/>
        <p:txBody>
          <a:bodyPr/>
          <a:lstStyle/>
          <a:p>
            <a:fld id="{89AD4986-9C08-C742-B451-B5C0B742AAD7}" type="slidenum">
              <a:rPr lang="en-US" smtClean="0"/>
              <a:t>3</a:t>
            </a:fld>
            <a:endParaRPr lang="en-US"/>
          </a:p>
        </p:txBody>
      </p:sp>
    </p:spTree>
    <p:extLst>
      <p:ext uri="{BB962C8B-B14F-4D97-AF65-F5344CB8AC3E}">
        <p14:creationId xmlns:p14="http://schemas.microsoft.com/office/powerpoint/2010/main" val="1896064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E257-112D-0D86-B896-3AB27E4B4959}"/>
              </a:ext>
            </a:extLst>
          </p:cNvPr>
          <p:cNvSpPr>
            <a:spLocks noGrp="1"/>
          </p:cNvSpPr>
          <p:nvPr>
            <p:ph type="title"/>
          </p:nvPr>
        </p:nvSpPr>
        <p:spPr>
          <a:xfrm>
            <a:off x="628650" y="1036759"/>
            <a:ext cx="7886700" cy="634049"/>
          </a:xfrm>
        </p:spPr>
        <p:txBody>
          <a:bodyPr/>
          <a:lstStyle/>
          <a:p>
            <a:pPr algn="ctr"/>
            <a:r>
              <a:rPr lang="en-GB" sz="3200" b="0"/>
              <a:t>Did you know..?</a:t>
            </a:r>
          </a:p>
        </p:txBody>
      </p:sp>
      <p:sp>
        <p:nvSpPr>
          <p:cNvPr id="3" name="Content Placeholder 2">
            <a:extLst>
              <a:ext uri="{FF2B5EF4-FFF2-40B4-BE49-F238E27FC236}">
                <a16:creationId xmlns:a16="http://schemas.microsoft.com/office/drawing/2014/main" id="{8DFCB5D3-6626-CE99-DD47-909B66447953}"/>
              </a:ext>
            </a:extLst>
          </p:cNvPr>
          <p:cNvSpPr>
            <a:spLocks noGrp="1"/>
          </p:cNvSpPr>
          <p:nvPr>
            <p:ph idx="1"/>
          </p:nvPr>
        </p:nvSpPr>
        <p:spPr>
          <a:xfrm>
            <a:off x="628650" y="1852391"/>
            <a:ext cx="7886700" cy="4141677"/>
          </a:xfrm>
        </p:spPr>
        <p:txBody>
          <a:bodyPr>
            <a:normAutofit lnSpcReduction="10000"/>
          </a:bodyPr>
          <a:lstStyle/>
          <a:p>
            <a:pPr marL="0" indent="0" algn="ctr">
              <a:buNone/>
            </a:pPr>
            <a:r>
              <a:rPr lang="en-GB" sz="2000" b="1"/>
              <a:t>The building blocks for lifelong emotional and physical health are laid down in the period from conception to the age of two.</a:t>
            </a:r>
          </a:p>
          <a:p>
            <a:pPr marL="0" indent="0" algn="ctr">
              <a:buNone/>
            </a:pPr>
            <a:endParaRPr lang="en-GB" sz="2000"/>
          </a:p>
          <a:p>
            <a:pPr marL="0" indent="0" algn="ctr">
              <a:buNone/>
            </a:pPr>
            <a:r>
              <a:rPr lang="en-GB" sz="2400"/>
              <a:t>“Human babies are unique in the animal kingdom in the extent of their underdevelopment at birth. What other offspring is unable to walk until it is a year old, or fend for itself in any way until it is at least two years old? Those physical challenges are only the beginning; the human brain is itself only partially formed at birth and becomes hardwired by the baby’s earliest experiences, having a lifelong impact on their physical and emotional health.” </a:t>
            </a:r>
          </a:p>
          <a:p>
            <a:pPr marL="0" indent="0" algn="ctr">
              <a:buNone/>
            </a:pPr>
            <a:r>
              <a:rPr lang="en-GB" sz="1400"/>
              <a:t>(2021:p.5)</a:t>
            </a:r>
          </a:p>
          <a:p>
            <a:pPr marL="0" indent="0" algn="ctr">
              <a:buNone/>
            </a:pPr>
            <a:r>
              <a:rPr lang="en-GB" sz="1400">
                <a:hlinkClick r:id="rId3"/>
              </a:rPr>
              <a:t>The best start for life: a vision for the 1,001 critical days - GOV.UK</a:t>
            </a:r>
            <a:endParaRPr lang="en-GB" sz="1400"/>
          </a:p>
        </p:txBody>
      </p:sp>
      <p:sp>
        <p:nvSpPr>
          <p:cNvPr id="4" name="Slide Number Placeholder 3">
            <a:extLst>
              <a:ext uri="{FF2B5EF4-FFF2-40B4-BE49-F238E27FC236}">
                <a16:creationId xmlns:a16="http://schemas.microsoft.com/office/drawing/2014/main" id="{7F820484-27A8-9BC7-3562-13F0FB219C41}"/>
              </a:ext>
            </a:extLst>
          </p:cNvPr>
          <p:cNvSpPr>
            <a:spLocks noGrp="1"/>
          </p:cNvSpPr>
          <p:nvPr>
            <p:ph type="sldNum" sz="quarter" idx="12"/>
          </p:nvPr>
        </p:nvSpPr>
        <p:spPr/>
        <p:txBody>
          <a:bodyPr/>
          <a:lstStyle/>
          <a:p>
            <a:fld id="{89AD4986-9C08-C742-B451-B5C0B742AAD7}" type="slidenum">
              <a:rPr lang="en-US" smtClean="0"/>
              <a:pPr/>
              <a:t>4</a:t>
            </a:fld>
            <a:endParaRPr lang="en-US"/>
          </a:p>
        </p:txBody>
      </p:sp>
    </p:spTree>
    <p:extLst>
      <p:ext uri="{BB962C8B-B14F-4D97-AF65-F5344CB8AC3E}">
        <p14:creationId xmlns:p14="http://schemas.microsoft.com/office/powerpoint/2010/main" val="191967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071B-A537-FD92-1371-14B3EE871C70}"/>
              </a:ext>
            </a:extLst>
          </p:cNvPr>
          <p:cNvSpPr>
            <a:spLocks noGrp="1"/>
          </p:cNvSpPr>
          <p:nvPr>
            <p:ph type="title"/>
          </p:nvPr>
        </p:nvSpPr>
        <p:spPr>
          <a:xfrm>
            <a:off x="629841" y="1163320"/>
            <a:ext cx="2949178" cy="1600200"/>
          </a:xfrm>
        </p:spPr>
        <p:txBody>
          <a:bodyPr anchor="ctr">
            <a:normAutofit/>
          </a:bodyPr>
          <a:lstStyle/>
          <a:p>
            <a:r>
              <a:rPr lang="en-GB" sz="2600" b="0"/>
              <a:t>Every baby needs these for a healthy and happy life:</a:t>
            </a:r>
          </a:p>
        </p:txBody>
      </p:sp>
      <p:sp>
        <p:nvSpPr>
          <p:cNvPr id="18" name="Text Placeholder 3">
            <a:extLst>
              <a:ext uri="{FF2B5EF4-FFF2-40B4-BE49-F238E27FC236}">
                <a16:creationId xmlns:a16="http://schemas.microsoft.com/office/drawing/2014/main" id="{C82CA98B-9D41-D044-9B63-D082AE719BA3}"/>
              </a:ext>
            </a:extLst>
          </p:cNvPr>
          <p:cNvSpPr>
            <a:spLocks noGrp="1"/>
          </p:cNvSpPr>
          <p:nvPr>
            <p:ph type="body" sz="half" idx="2"/>
          </p:nvPr>
        </p:nvSpPr>
        <p:spPr>
          <a:xfrm>
            <a:off x="629841" y="2763520"/>
            <a:ext cx="2949178" cy="3105468"/>
          </a:xfrm>
        </p:spPr>
        <p:txBody>
          <a:bodyPr/>
          <a:lstStyle/>
          <a:p>
            <a:endParaRPr lang="en-US"/>
          </a:p>
        </p:txBody>
      </p:sp>
      <p:sp>
        <p:nvSpPr>
          <p:cNvPr id="7" name="TextBox 6">
            <a:extLst>
              <a:ext uri="{FF2B5EF4-FFF2-40B4-BE49-F238E27FC236}">
                <a16:creationId xmlns:a16="http://schemas.microsoft.com/office/drawing/2014/main" id="{BCC7CCA6-AA06-592E-C268-49B58F69B1E7}"/>
              </a:ext>
            </a:extLst>
          </p:cNvPr>
          <p:cNvSpPr txBox="1"/>
          <p:nvPr/>
        </p:nvSpPr>
        <p:spPr>
          <a:xfrm>
            <a:off x="2712028" y="6218811"/>
            <a:ext cx="248786" cy="369332"/>
          </a:xfrm>
          <a:prstGeom prst="rect">
            <a:avLst/>
          </a:prstGeom>
          <a:noFill/>
        </p:spPr>
        <p:txBody>
          <a:bodyPr wrap="none" rtlCol="0">
            <a:spAutoFit/>
          </a:bodyPr>
          <a:lstStyle/>
          <a:p>
            <a:pPr>
              <a:spcAft>
                <a:spcPts val="600"/>
              </a:spcAft>
            </a:pPr>
            <a:r>
              <a:rPr lang="en-GB" b="0" i="0" u="none" strike="noStrike">
                <a:solidFill>
                  <a:srgbClr val="000000"/>
                </a:solidFill>
                <a:effectLst/>
                <a:latin typeface="Arial, Helvetica"/>
              </a:rPr>
              <a:t> </a:t>
            </a:r>
            <a:endParaRPr lang="en-GB"/>
          </a:p>
        </p:txBody>
      </p:sp>
      <p:graphicFrame>
        <p:nvGraphicFramePr>
          <p:cNvPr id="9" name="Content Placeholder 2">
            <a:extLst>
              <a:ext uri="{FF2B5EF4-FFF2-40B4-BE49-F238E27FC236}">
                <a16:creationId xmlns:a16="http://schemas.microsoft.com/office/drawing/2014/main" id="{4F758BB7-E58B-2498-39E5-1CAC40969AAD}"/>
              </a:ext>
            </a:extLst>
          </p:cNvPr>
          <p:cNvGraphicFramePr>
            <a:graphicFrameLocks noGrp="1"/>
          </p:cNvGraphicFramePr>
          <p:nvPr>
            <p:ph idx="1"/>
            <p:extLst>
              <p:ext uri="{D42A27DB-BD31-4B8C-83A1-F6EECF244321}">
                <p14:modId xmlns:p14="http://schemas.microsoft.com/office/powerpoint/2010/main" val="3468640157"/>
              </p:ext>
            </p:extLst>
          </p:nvPr>
        </p:nvGraphicFramePr>
        <p:xfrm>
          <a:off x="3887391" y="1163320"/>
          <a:ext cx="4629150" cy="469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7DDB73E-036D-691B-438B-E79E08E66748}"/>
              </a:ext>
            </a:extLst>
          </p:cNvPr>
          <p:cNvSpPr txBox="1"/>
          <p:nvPr/>
        </p:nvSpPr>
        <p:spPr>
          <a:xfrm>
            <a:off x="2314814" y="5944840"/>
            <a:ext cx="5465984" cy="584775"/>
          </a:xfrm>
          <a:prstGeom prst="rect">
            <a:avLst/>
          </a:prstGeom>
          <a:noFill/>
        </p:spPr>
        <p:txBody>
          <a:bodyPr wrap="none" rtlCol="0">
            <a:spAutoFit/>
          </a:bodyPr>
          <a:lstStyle/>
          <a:p>
            <a:r>
              <a:rPr lang="en-GB" sz="1400">
                <a:hlinkClick r:id="rId8"/>
              </a:rPr>
              <a:t>Best beginnings in the early years | Children's Commissioner for England</a:t>
            </a:r>
            <a:endParaRPr lang="en-US" sz="1400"/>
          </a:p>
          <a:p>
            <a:endParaRPr lang="en-GB"/>
          </a:p>
        </p:txBody>
      </p:sp>
      <p:pic>
        <p:nvPicPr>
          <p:cNvPr id="6" name="Picture 5">
            <a:extLst>
              <a:ext uri="{FF2B5EF4-FFF2-40B4-BE49-F238E27FC236}">
                <a16:creationId xmlns:a16="http://schemas.microsoft.com/office/drawing/2014/main" id="{D9AA1037-0FAD-962B-7DFF-9EC79F17DD93}"/>
              </a:ext>
            </a:extLst>
          </p:cNvPr>
          <p:cNvPicPr>
            <a:picLocks noChangeAspect="1"/>
          </p:cNvPicPr>
          <p:nvPr/>
        </p:nvPicPr>
        <p:blipFill>
          <a:blip r:embed="rId9"/>
          <a:stretch>
            <a:fillRect/>
          </a:stretch>
        </p:blipFill>
        <p:spPr>
          <a:xfrm>
            <a:off x="548640" y="2512812"/>
            <a:ext cx="3030379" cy="3429000"/>
          </a:xfrm>
          <a:prstGeom prst="rect">
            <a:avLst/>
          </a:prstGeom>
        </p:spPr>
      </p:pic>
      <p:sp>
        <p:nvSpPr>
          <p:cNvPr id="8" name="TextBox 7">
            <a:extLst>
              <a:ext uri="{FF2B5EF4-FFF2-40B4-BE49-F238E27FC236}">
                <a16:creationId xmlns:a16="http://schemas.microsoft.com/office/drawing/2014/main" id="{79DC8E0A-2677-E964-3FC1-BBBD2AAE6C06}"/>
              </a:ext>
            </a:extLst>
          </p:cNvPr>
          <p:cNvSpPr txBox="1"/>
          <p:nvPr/>
        </p:nvSpPr>
        <p:spPr>
          <a:xfrm>
            <a:off x="548640" y="6148552"/>
            <a:ext cx="81201" cy="369332"/>
          </a:xfrm>
          <a:prstGeom prst="rect">
            <a:avLst/>
          </a:prstGeom>
          <a:noFill/>
        </p:spPr>
        <p:txBody>
          <a:bodyPr wrap="square" rtlCol="0">
            <a:spAutoFit/>
          </a:bodyPr>
          <a:lstStyle/>
          <a:p>
            <a:endParaRPr lang="en-GB"/>
          </a:p>
        </p:txBody>
      </p:sp>
      <p:sp>
        <p:nvSpPr>
          <p:cNvPr id="10" name="TextBox 9">
            <a:extLst>
              <a:ext uri="{FF2B5EF4-FFF2-40B4-BE49-F238E27FC236}">
                <a16:creationId xmlns:a16="http://schemas.microsoft.com/office/drawing/2014/main" id="{95F2EBCD-1138-B3EE-02AF-503FB39371E1}"/>
              </a:ext>
            </a:extLst>
          </p:cNvPr>
          <p:cNvSpPr txBox="1"/>
          <p:nvPr/>
        </p:nvSpPr>
        <p:spPr>
          <a:xfrm>
            <a:off x="548640" y="5736305"/>
            <a:ext cx="3018775" cy="492443"/>
          </a:xfrm>
          <a:prstGeom prst="rect">
            <a:avLst/>
          </a:prstGeom>
          <a:noFill/>
        </p:spPr>
        <p:txBody>
          <a:bodyPr wrap="none" rtlCol="0">
            <a:spAutoFit/>
          </a:bodyPr>
          <a:lstStyle/>
          <a:p>
            <a:r>
              <a:rPr lang="en-GB" sz="800">
                <a:hlinkClick r:id="rId10"/>
              </a:rPr>
              <a:t>What-to-expect-in-the-EYFS-complete-FINAL-16.09-compressed.pdf</a:t>
            </a:r>
            <a:endParaRPr lang="en-GB" sz="800"/>
          </a:p>
          <a:p>
            <a:endParaRPr lang="en-GB"/>
          </a:p>
        </p:txBody>
      </p:sp>
      <p:sp>
        <p:nvSpPr>
          <p:cNvPr id="11" name="Slide Number Placeholder 10">
            <a:extLst>
              <a:ext uri="{FF2B5EF4-FFF2-40B4-BE49-F238E27FC236}">
                <a16:creationId xmlns:a16="http://schemas.microsoft.com/office/drawing/2014/main" id="{624BC17E-10A7-6A42-CCD0-418CC4814CDC}"/>
              </a:ext>
            </a:extLst>
          </p:cNvPr>
          <p:cNvSpPr>
            <a:spLocks noGrp="1"/>
          </p:cNvSpPr>
          <p:nvPr>
            <p:ph type="sldNum" sz="quarter" idx="12"/>
          </p:nvPr>
        </p:nvSpPr>
        <p:spPr/>
        <p:txBody>
          <a:bodyPr/>
          <a:lstStyle/>
          <a:p>
            <a:fld id="{89AD4986-9C08-C742-B451-B5C0B742AAD7}" type="slidenum">
              <a:rPr lang="en-US" smtClean="0"/>
              <a:pPr/>
              <a:t>5</a:t>
            </a:fld>
            <a:endParaRPr lang="en-US"/>
          </a:p>
        </p:txBody>
      </p:sp>
    </p:spTree>
    <p:extLst>
      <p:ext uri="{BB962C8B-B14F-4D97-AF65-F5344CB8AC3E}">
        <p14:creationId xmlns:p14="http://schemas.microsoft.com/office/powerpoint/2010/main" val="404267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0D92-23CB-4FB2-9E22-07D210D0CE68}"/>
              </a:ext>
            </a:extLst>
          </p:cNvPr>
          <p:cNvSpPr>
            <a:spLocks noGrp="1"/>
          </p:cNvSpPr>
          <p:nvPr>
            <p:ph type="title"/>
          </p:nvPr>
        </p:nvSpPr>
        <p:spPr>
          <a:xfrm>
            <a:off x="628650" y="1344466"/>
            <a:ext cx="7886700" cy="634049"/>
          </a:xfrm>
        </p:spPr>
        <p:txBody>
          <a:bodyPr/>
          <a:lstStyle/>
          <a:p>
            <a:pPr algn="ctr"/>
            <a:r>
              <a:rPr lang="en-GB" sz="3200" b="0"/>
              <a:t>1. Loving and nurturing relationships with parent carers:</a:t>
            </a:r>
          </a:p>
        </p:txBody>
      </p:sp>
      <p:sp>
        <p:nvSpPr>
          <p:cNvPr id="3" name="Content Placeholder 2">
            <a:extLst>
              <a:ext uri="{FF2B5EF4-FFF2-40B4-BE49-F238E27FC236}">
                <a16:creationId xmlns:a16="http://schemas.microsoft.com/office/drawing/2014/main" id="{AAB478BE-FEA2-2FAE-C048-CEF8E6D8ABC5}"/>
              </a:ext>
            </a:extLst>
          </p:cNvPr>
          <p:cNvSpPr>
            <a:spLocks noGrp="1"/>
          </p:cNvSpPr>
          <p:nvPr>
            <p:ph idx="1"/>
          </p:nvPr>
        </p:nvSpPr>
        <p:spPr>
          <a:xfrm>
            <a:off x="685405" y="2375820"/>
            <a:ext cx="7994137" cy="4141677"/>
          </a:xfrm>
        </p:spPr>
        <p:txBody>
          <a:bodyPr>
            <a:normAutofit/>
          </a:bodyPr>
          <a:lstStyle/>
          <a:p>
            <a:pPr marL="0" indent="0" algn="ctr">
              <a:buNone/>
            </a:pPr>
            <a:r>
              <a:rPr lang="en-GB" sz="2000" b="1"/>
              <a:t>Babies are born to attach</a:t>
            </a:r>
          </a:p>
          <a:p>
            <a:pPr marL="0" indent="0" algn="ctr">
              <a:buNone/>
            </a:pPr>
            <a:r>
              <a:rPr lang="en-GB" sz="2400"/>
              <a:t>They have a strong preference for human faces, seeking out eye contact and learning to smile at positive carers.</a:t>
            </a:r>
          </a:p>
          <a:p>
            <a:pPr marL="0" indent="0" algn="ctr">
              <a:buNone/>
            </a:pPr>
            <a:r>
              <a:rPr lang="en-GB" sz="2400"/>
              <a:t>Attachment is a clinical term used to describe a "lasting psychological connectedness between human beings." </a:t>
            </a:r>
          </a:p>
          <a:p>
            <a:pPr marL="0" indent="0" algn="ctr">
              <a:buNone/>
            </a:pPr>
            <a:r>
              <a:rPr lang="en-GB" sz="2400"/>
              <a:t>Children can form attachments with more than one caregiver, but the bond with the people who have provided close care from early infancy, is the most important and enduring.</a:t>
            </a:r>
          </a:p>
          <a:p>
            <a:pPr marL="0" indent="0">
              <a:buNone/>
            </a:pPr>
            <a:r>
              <a:rPr lang="en-GB" sz="1800"/>
              <a:t>Bowlby, John (1997) </a:t>
            </a:r>
            <a:r>
              <a:rPr lang="en-GB" sz="1800" i="1"/>
              <a:t>Attachment and loss</a:t>
            </a:r>
            <a:r>
              <a:rPr lang="en-GB" sz="1800"/>
              <a:t>. volume 1: attachment. London: Pimlico.</a:t>
            </a:r>
          </a:p>
        </p:txBody>
      </p:sp>
      <p:sp>
        <p:nvSpPr>
          <p:cNvPr id="4" name="Slide Number Placeholder 3">
            <a:extLst>
              <a:ext uri="{FF2B5EF4-FFF2-40B4-BE49-F238E27FC236}">
                <a16:creationId xmlns:a16="http://schemas.microsoft.com/office/drawing/2014/main" id="{F0915B17-97B5-B529-12C9-51979DCE2497}"/>
              </a:ext>
            </a:extLst>
          </p:cNvPr>
          <p:cNvSpPr>
            <a:spLocks noGrp="1"/>
          </p:cNvSpPr>
          <p:nvPr>
            <p:ph type="sldNum" sz="quarter" idx="12"/>
          </p:nvPr>
        </p:nvSpPr>
        <p:spPr/>
        <p:txBody>
          <a:bodyPr/>
          <a:lstStyle/>
          <a:p>
            <a:fld id="{89AD4986-9C08-C742-B451-B5C0B742AAD7}" type="slidenum">
              <a:rPr lang="en-US" smtClean="0"/>
              <a:pPr/>
              <a:t>6</a:t>
            </a:fld>
            <a:endParaRPr lang="en-US"/>
          </a:p>
        </p:txBody>
      </p:sp>
    </p:spTree>
    <p:extLst>
      <p:ext uri="{BB962C8B-B14F-4D97-AF65-F5344CB8AC3E}">
        <p14:creationId xmlns:p14="http://schemas.microsoft.com/office/powerpoint/2010/main" val="27550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BDC62-EEFF-F372-3BA9-02DA0CBDC816}"/>
              </a:ext>
            </a:extLst>
          </p:cNvPr>
          <p:cNvSpPr>
            <a:spLocks noGrp="1"/>
          </p:cNvSpPr>
          <p:nvPr>
            <p:ph idx="1"/>
          </p:nvPr>
        </p:nvSpPr>
        <p:spPr>
          <a:xfrm>
            <a:off x="679100" y="1221785"/>
            <a:ext cx="7886700" cy="5134566"/>
          </a:xfrm>
        </p:spPr>
        <p:txBody>
          <a:bodyPr>
            <a:normAutofit/>
          </a:bodyPr>
          <a:lstStyle/>
          <a:p>
            <a:pPr marL="0" indent="0" algn="ctr">
              <a:buNone/>
            </a:pPr>
            <a:r>
              <a:rPr lang="en-GB" b="1"/>
              <a:t>The key person</a:t>
            </a:r>
          </a:p>
          <a:p>
            <a:pPr marL="0" indent="0" algn="ctr">
              <a:buNone/>
            </a:pPr>
            <a:r>
              <a:rPr lang="en-GB" sz="2400"/>
              <a:t>“Children need to build an attachment with their key person for their confidence and well-being. The key person also promotes children’s learning by developing a deep understanding of their individual needs and children can particularly benefit from their modelling and support. The requirements in relation to workforce training and responsibilities, including that of the key person, are outlined in Section 3 [EYFS statutory framework] but they are equally important for children’s learning and development as they are for their safety and welfare.” </a:t>
            </a:r>
          </a:p>
          <a:p>
            <a:pPr marL="0" indent="0" algn="ctr">
              <a:buNone/>
            </a:pPr>
            <a:r>
              <a:rPr lang="en-GB" sz="1500"/>
              <a:t>(2025: p.12) </a:t>
            </a:r>
            <a:r>
              <a:rPr lang="en-GB" sz="1500">
                <a:hlinkClick r:id="rId2"/>
              </a:rPr>
              <a:t>Early years foundation stage statutory framework for childminders</a:t>
            </a:r>
            <a:endParaRPr lang="en-GB" sz="1500"/>
          </a:p>
          <a:p>
            <a:pPr marL="0" indent="0" algn="ctr">
              <a:buNone/>
            </a:pPr>
            <a:r>
              <a:rPr lang="en-GB" sz="1500"/>
              <a:t>(2025: p.17) </a:t>
            </a:r>
            <a:r>
              <a:rPr lang="en-GB" sz="1500">
                <a:hlinkClick r:id="rId3"/>
              </a:rPr>
              <a:t>EYFS statutory framework for group and school-based providers</a:t>
            </a:r>
            <a:endParaRPr lang="en-GB" sz="1500"/>
          </a:p>
        </p:txBody>
      </p:sp>
      <p:sp>
        <p:nvSpPr>
          <p:cNvPr id="2" name="Slide Number Placeholder 1">
            <a:extLst>
              <a:ext uri="{FF2B5EF4-FFF2-40B4-BE49-F238E27FC236}">
                <a16:creationId xmlns:a16="http://schemas.microsoft.com/office/drawing/2014/main" id="{DA0160C1-55DE-9603-4D3E-691329E7C448}"/>
              </a:ext>
            </a:extLst>
          </p:cNvPr>
          <p:cNvSpPr>
            <a:spLocks noGrp="1"/>
          </p:cNvSpPr>
          <p:nvPr>
            <p:ph type="sldNum" sz="quarter" idx="12"/>
          </p:nvPr>
        </p:nvSpPr>
        <p:spPr/>
        <p:txBody>
          <a:bodyPr/>
          <a:lstStyle/>
          <a:p>
            <a:fld id="{89AD4986-9C08-C742-B451-B5C0B742AAD7}" type="slidenum">
              <a:rPr lang="en-US" smtClean="0"/>
              <a:pPr/>
              <a:t>7</a:t>
            </a:fld>
            <a:endParaRPr lang="en-US"/>
          </a:p>
        </p:txBody>
      </p:sp>
    </p:spTree>
    <p:extLst>
      <p:ext uri="{BB962C8B-B14F-4D97-AF65-F5344CB8AC3E}">
        <p14:creationId xmlns:p14="http://schemas.microsoft.com/office/powerpoint/2010/main" val="10859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A8A8-F24E-F7E3-B857-FE48F3BCC15A}"/>
              </a:ext>
            </a:extLst>
          </p:cNvPr>
          <p:cNvSpPr>
            <a:spLocks noGrp="1"/>
          </p:cNvSpPr>
          <p:nvPr>
            <p:ph type="title"/>
          </p:nvPr>
        </p:nvSpPr>
        <p:spPr/>
        <p:txBody>
          <a:bodyPr/>
          <a:lstStyle/>
          <a:p>
            <a:pPr algn="ctr"/>
            <a:r>
              <a:rPr lang="en-GB" sz="3200" b="0"/>
              <a:t>Pause to read and reflect:</a:t>
            </a:r>
          </a:p>
        </p:txBody>
      </p:sp>
      <p:pic>
        <p:nvPicPr>
          <p:cNvPr id="5" name="Content Placeholder 4">
            <a:extLst>
              <a:ext uri="{FF2B5EF4-FFF2-40B4-BE49-F238E27FC236}">
                <a16:creationId xmlns:a16="http://schemas.microsoft.com/office/drawing/2014/main" id="{E912B9F2-B677-2F41-23B4-12CAC17F42F8}"/>
              </a:ext>
            </a:extLst>
          </p:cNvPr>
          <p:cNvPicPr>
            <a:picLocks noGrp="1" noChangeAspect="1"/>
          </p:cNvPicPr>
          <p:nvPr>
            <p:ph idx="1"/>
          </p:nvPr>
        </p:nvPicPr>
        <p:blipFill>
          <a:blip r:embed="rId2"/>
          <a:stretch>
            <a:fillRect/>
          </a:stretch>
        </p:blipFill>
        <p:spPr>
          <a:xfrm>
            <a:off x="2298546" y="2480823"/>
            <a:ext cx="4876110" cy="3641000"/>
          </a:xfrm>
        </p:spPr>
      </p:pic>
      <p:sp>
        <p:nvSpPr>
          <p:cNvPr id="6" name="TextBox 5">
            <a:extLst>
              <a:ext uri="{FF2B5EF4-FFF2-40B4-BE49-F238E27FC236}">
                <a16:creationId xmlns:a16="http://schemas.microsoft.com/office/drawing/2014/main" id="{347C10DB-E61B-7FB1-B898-AADD04847C7E}"/>
              </a:ext>
            </a:extLst>
          </p:cNvPr>
          <p:cNvSpPr txBox="1"/>
          <p:nvPr/>
        </p:nvSpPr>
        <p:spPr>
          <a:xfrm>
            <a:off x="1540817" y="1852391"/>
            <a:ext cx="6062365" cy="369332"/>
          </a:xfrm>
          <a:prstGeom prst="rect">
            <a:avLst/>
          </a:prstGeom>
          <a:noFill/>
        </p:spPr>
        <p:txBody>
          <a:bodyPr wrap="none" rtlCol="0">
            <a:spAutoFit/>
          </a:bodyPr>
          <a:lstStyle/>
          <a:p>
            <a:r>
              <a:rPr lang="en-GB">
                <a:hlinkClick r:id="rId3"/>
              </a:rPr>
              <a:t>Attachment and the role of the key person – Birth To 5 Matters</a:t>
            </a:r>
            <a:endParaRPr lang="en-GB"/>
          </a:p>
        </p:txBody>
      </p:sp>
      <p:sp>
        <p:nvSpPr>
          <p:cNvPr id="3" name="Slide Number Placeholder 2">
            <a:extLst>
              <a:ext uri="{FF2B5EF4-FFF2-40B4-BE49-F238E27FC236}">
                <a16:creationId xmlns:a16="http://schemas.microsoft.com/office/drawing/2014/main" id="{2F7FD521-FA16-80C9-8165-320EB1792CF7}"/>
              </a:ext>
            </a:extLst>
          </p:cNvPr>
          <p:cNvSpPr>
            <a:spLocks noGrp="1"/>
          </p:cNvSpPr>
          <p:nvPr>
            <p:ph type="sldNum" sz="quarter" idx="12"/>
          </p:nvPr>
        </p:nvSpPr>
        <p:spPr/>
        <p:txBody>
          <a:bodyPr/>
          <a:lstStyle/>
          <a:p>
            <a:fld id="{89AD4986-9C08-C742-B451-B5C0B742AAD7}" type="slidenum">
              <a:rPr lang="en-US" smtClean="0"/>
              <a:pPr/>
              <a:t>8</a:t>
            </a:fld>
            <a:endParaRPr lang="en-US"/>
          </a:p>
        </p:txBody>
      </p:sp>
    </p:spTree>
    <p:extLst>
      <p:ext uri="{BB962C8B-B14F-4D97-AF65-F5344CB8AC3E}">
        <p14:creationId xmlns:p14="http://schemas.microsoft.com/office/powerpoint/2010/main" val="16223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96CB-5757-5D8A-9818-7C6308BE55ED}"/>
              </a:ext>
            </a:extLst>
          </p:cNvPr>
          <p:cNvSpPr>
            <a:spLocks noGrp="1"/>
          </p:cNvSpPr>
          <p:nvPr>
            <p:ph type="title"/>
          </p:nvPr>
        </p:nvSpPr>
        <p:spPr>
          <a:xfrm>
            <a:off x="0" y="1224648"/>
            <a:ext cx="9144000" cy="634049"/>
          </a:xfrm>
        </p:spPr>
        <p:txBody>
          <a:bodyPr/>
          <a:lstStyle/>
          <a:p>
            <a:pPr algn="ctr"/>
            <a:r>
              <a:rPr lang="en-GB" sz="3200" b="0"/>
              <a:t>2. A safe home free from stress and adversity:</a:t>
            </a:r>
            <a:endParaRPr lang="en-GB" sz="3200"/>
          </a:p>
        </p:txBody>
      </p:sp>
      <p:sp>
        <p:nvSpPr>
          <p:cNvPr id="3" name="Content Placeholder 2">
            <a:extLst>
              <a:ext uri="{FF2B5EF4-FFF2-40B4-BE49-F238E27FC236}">
                <a16:creationId xmlns:a16="http://schemas.microsoft.com/office/drawing/2014/main" id="{3DC04D03-B13F-38E2-345D-99BABB0F84FA}"/>
              </a:ext>
            </a:extLst>
          </p:cNvPr>
          <p:cNvSpPr>
            <a:spLocks noGrp="1"/>
          </p:cNvSpPr>
          <p:nvPr>
            <p:ph idx="1"/>
          </p:nvPr>
        </p:nvSpPr>
        <p:spPr>
          <a:xfrm>
            <a:off x="628650" y="1986456"/>
            <a:ext cx="7886700" cy="3925646"/>
          </a:xfrm>
        </p:spPr>
        <p:txBody>
          <a:bodyPr>
            <a:normAutofit/>
          </a:bodyPr>
          <a:lstStyle/>
          <a:p>
            <a:pPr marL="0" indent="0" algn="ctr">
              <a:buNone/>
            </a:pPr>
            <a:r>
              <a:rPr lang="en-GB" sz="2200"/>
              <a:t>“Adverse childhood experiences (ACEs) are traditionally understood as a set of 10 traumatic events or circumstances occurring before the age of 18 that have been shown through research to increase the risk of mental health problems and deliberating diseases.”</a:t>
            </a:r>
          </a:p>
          <a:p>
            <a:pPr marL="0" indent="0" algn="ctr">
              <a:buNone/>
            </a:pPr>
            <a:r>
              <a:rPr lang="en-GB" sz="1200"/>
              <a:t> </a:t>
            </a:r>
          </a:p>
          <a:p>
            <a:pPr marL="0" indent="0">
              <a:buNone/>
            </a:pPr>
            <a:endParaRPr lang="en-GB" sz="2200"/>
          </a:p>
        </p:txBody>
      </p:sp>
      <p:graphicFrame>
        <p:nvGraphicFramePr>
          <p:cNvPr id="4" name="Table 3">
            <a:extLst>
              <a:ext uri="{FF2B5EF4-FFF2-40B4-BE49-F238E27FC236}">
                <a16:creationId xmlns:a16="http://schemas.microsoft.com/office/drawing/2014/main" id="{A3C62105-9DBB-4C7D-D6A2-6994C8202025}"/>
              </a:ext>
            </a:extLst>
          </p:cNvPr>
          <p:cNvGraphicFramePr>
            <a:graphicFrameLocks noGrp="1"/>
          </p:cNvGraphicFramePr>
          <p:nvPr>
            <p:extLst>
              <p:ext uri="{D42A27DB-BD31-4B8C-83A1-F6EECF244321}">
                <p14:modId xmlns:p14="http://schemas.microsoft.com/office/powerpoint/2010/main" val="1604058724"/>
              </p:ext>
            </p:extLst>
          </p:nvPr>
        </p:nvGraphicFramePr>
        <p:xfrm>
          <a:off x="677917" y="3604496"/>
          <a:ext cx="7788165" cy="2726553"/>
        </p:xfrm>
        <a:graphic>
          <a:graphicData uri="http://schemas.openxmlformats.org/drawingml/2006/table">
            <a:tbl>
              <a:tblPr firstRow="1" bandRow="1">
                <a:tableStyleId>{5C22544A-7EE6-4342-B048-85BDC9FD1C3A}</a:tableStyleId>
              </a:tblPr>
              <a:tblGrid>
                <a:gridCol w="3190942">
                  <a:extLst>
                    <a:ext uri="{9D8B030D-6E8A-4147-A177-3AD203B41FA5}">
                      <a16:colId xmlns:a16="http://schemas.microsoft.com/office/drawing/2014/main" val="307087265"/>
                    </a:ext>
                  </a:extLst>
                </a:gridCol>
                <a:gridCol w="4597223">
                  <a:extLst>
                    <a:ext uri="{9D8B030D-6E8A-4147-A177-3AD203B41FA5}">
                      <a16:colId xmlns:a16="http://schemas.microsoft.com/office/drawing/2014/main" val="1246535313"/>
                    </a:ext>
                  </a:extLst>
                </a:gridCol>
              </a:tblGrid>
              <a:tr h="390660">
                <a:tc gridSpan="2">
                  <a:txBody>
                    <a:bodyPr/>
                    <a:lstStyle/>
                    <a:p>
                      <a:pPr algn="ctr"/>
                      <a:r>
                        <a:rPr lang="en-GB"/>
                        <a:t>The 10 ACEs are:</a:t>
                      </a:r>
                    </a:p>
                  </a:txBody>
                  <a:tcPr/>
                </a:tc>
                <a:tc hMerge="1">
                  <a:txBody>
                    <a:bodyPr/>
                    <a:lstStyle/>
                    <a:p>
                      <a:endParaRPr lang="en-GB"/>
                    </a:p>
                  </a:txBody>
                  <a:tcPr/>
                </a:tc>
                <a:extLst>
                  <a:ext uri="{0D108BD9-81ED-4DB2-BD59-A6C34878D82A}">
                    <a16:rowId xmlns:a16="http://schemas.microsoft.com/office/drawing/2014/main" val="2809555750"/>
                  </a:ext>
                </a:extLst>
              </a:tr>
              <a:tr h="349495">
                <a:tc>
                  <a:txBody>
                    <a:bodyPr/>
                    <a:lstStyle/>
                    <a:p>
                      <a:r>
                        <a:rPr lang="en-GB" sz="1400"/>
                        <a:t>1. Physical neglect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6. Witnessing domestic abuse</a:t>
                      </a:r>
                    </a:p>
                  </a:txBody>
                  <a:tcPr/>
                </a:tc>
                <a:extLst>
                  <a:ext uri="{0D108BD9-81ED-4DB2-BD59-A6C34878D82A}">
                    <a16:rowId xmlns:a16="http://schemas.microsoft.com/office/drawing/2014/main" val="4032704585"/>
                  </a:ext>
                </a:extLst>
              </a:tr>
              <a:tr h="454372">
                <a:tc>
                  <a:txBody>
                    <a:bodyPr/>
                    <a:lstStyle/>
                    <a:p>
                      <a:r>
                        <a:rPr lang="en-GB" sz="1400"/>
                        <a:t>2. Sexual abuse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7. Having a close family member who misused drugs and alcohol</a:t>
                      </a:r>
                    </a:p>
                  </a:txBody>
                  <a:tcPr/>
                </a:tc>
                <a:extLst>
                  <a:ext uri="{0D108BD9-81ED-4DB2-BD59-A6C34878D82A}">
                    <a16:rowId xmlns:a16="http://schemas.microsoft.com/office/drawing/2014/main" val="1954564889"/>
                  </a:ext>
                </a:extLst>
              </a:tr>
              <a:tr h="37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3. Psychological abuse</a:t>
                      </a:r>
                    </a:p>
                  </a:txBody>
                  <a:tcPr/>
                </a:tc>
                <a:tc>
                  <a:txBody>
                    <a:bodyPr/>
                    <a:lstStyle/>
                    <a:p>
                      <a:r>
                        <a:rPr lang="en-GB" sz="1400"/>
                        <a:t>8. Having a close family member with mental health problems</a:t>
                      </a:r>
                    </a:p>
                  </a:txBody>
                  <a:tcPr/>
                </a:tc>
                <a:extLst>
                  <a:ext uri="{0D108BD9-81ED-4DB2-BD59-A6C34878D82A}">
                    <a16:rowId xmlns:a16="http://schemas.microsoft.com/office/drawing/2014/main" val="1020490573"/>
                  </a:ext>
                </a:extLst>
              </a:tr>
              <a:tr h="346841">
                <a:tc>
                  <a:txBody>
                    <a:bodyPr/>
                    <a:lstStyle/>
                    <a:p>
                      <a:r>
                        <a:rPr lang="en-GB" sz="1400"/>
                        <a:t>4. Physical neglect</a:t>
                      </a:r>
                    </a:p>
                  </a:txBody>
                  <a:tcPr/>
                </a:tc>
                <a:tc>
                  <a:txBody>
                    <a:bodyPr/>
                    <a:lstStyle/>
                    <a:p>
                      <a:r>
                        <a:rPr lang="en-GB" sz="1400"/>
                        <a:t>9. Having a close family member who served time in prison</a:t>
                      </a:r>
                    </a:p>
                  </a:txBody>
                  <a:tcPr/>
                </a:tc>
                <a:extLst>
                  <a:ext uri="{0D108BD9-81ED-4DB2-BD59-A6C34878D82A}">
                    <a16:rowId xmlns:a16="http://schemas.microsoft.com/office/drawing/2014/main" val="3737583522"/>
                  </a:ext>
                </a:extLst>
              </a:tr>
              <a:tr h="603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5. Psychological neglect</a:t>
                      </a:r>
                    </a:p>
                  </a:txBody>
                  <a:tcPr/>
                </a:tc>
                <a:tc>
                  <a:txBody>
                    <a:bodyPr/>
                    <a:lstStyle/>
                    <a:p>
                      <a:r>
                        <a:rPr lang="en-GB" sz="1400"/>
                        <a:t>10. Parental separation or divorce on account of relationship breakdown</a:t>
                      </a:r>
                    </a:p>
                  </a:txBody>
                  <a:tcPr/>
                </a:tc>
                <a:extLst>
                  <a:ext uri="{0D108BD9-81ED-4DB2-BD59-A6C34878D82A}">
                    <a16:rowId xmlns:a16="http://schemas.microsoft.com/office/drawing/2014/main" val="1557622946"/>
                  </a:ext>
                </a:extLst>
              </a:tr>
            </a:tbl>
          </a:graphicData>
        </a:graphic>
      </p:graphicFrame>
      <p:sp>
        <p:nvSpPr>
          <p:cNvPr id="5" name="TextBox 4">
            <a:extLst>
              <a:ext uri="{FF2B5EF4-FFF2-40B4-BE49-F238E27FC236}">
                <a16:creationId xmlns:a16="http://schemas.microsoft.com/office/drawing/2014/main" id="{C55EBF85-F550-6B37-A2E9-9E4F4449FDD7}"/>
              </a:ext>
            </a:extLst>
          </p:cNvPr>
          <p:cNvSpPr txBox="1"/>
          <p:nvPr/>
        </p:nvSpPr>
        <p:spPr>
          <a:xfrm>
            <a:off x="706295" y="6394494"/>
            <a:ext cx="45719" cy="369332"/>
          </a:xfrm>
          <a:prstGeom prst="rect">
            <a:avLst/>
          </a:prstGeom>
          <a:noFill/>
        </p:spPr>
        <p:txBody>
          <a:bodyPr wrap="square" rtlCol="0">
            <a:spAutoFit/>
          </a:bodyPr>
          <a:lstStyle/>
          <a:p>
            <a:endParaRPr lang="en-GB"/>
          </a:p>
        </p:txBody>
      </p:sp>
      <p:sp>
        <p:nvSpPr>
          <p:cNvPr id="6" name="TextBox 5">
            <a:extLst>
              <a:ext uri="{FF2B5EF4-FFF2-40B4-BE49-F238E27FC236}">
                <a16:creationId xmlns:a16="http://schemas.microsoft.com/office/drawing/2014/main" id="{3AE053A7-E00A-F3B1-C770-A427231E7064}"/>
              </a:ext>
            </a:extLst>
          </p:cNvPr>
          <p:cNvSpPr txBox="1"/>
          <p:nvPr/>
        </p:nvSpPr>
        <p:spPr>
          <a:xfrm>
            <a:off x="145043" y="6334780"/>
            <a:ext cx="6186181" cy="523220"/>
          </a:xfrm>
          <a:prstGeom prst="rect">
            <a:avLst/>
          </a:prstGeom>
          <a:noFill/>
        </p:spPr>
        <p:txBody>
          <a:bodyPr wrap="none" rtlCol="0">
            <a:spAutoFit/>
          </a:bodyPr>
          <a:lstStyle/>
          <a:p>
            <a:r>
              <a:rPr lang="en-GB" sz="1400">
                <a:hlinkClick r:id="rId2"/>
              </a:rPr>
              <a:t>Improving the mental health of babies, children and young people: methodology, </a:t>
            </a:r>
          </a:p>
          <a:p>
            <a:r>
              <a:rPr lang="en-GB" sz="1400">
                <a:hlinkClick r:id="rId2"/>
              </a:rPr>
              <a:t>literature review and stakeholder feedback that informed the framework - GOV.UK</a:t>
            </a:r>
            <a:endParaRPr lang="en-GB" sz="1400"/>
          </a:p>
        </p:txBody>
      </p:sp>
      <p:sp>
        <p:nvSpPr>
          <p:cNvPr id="7" name="Slide Number Placeholder 6">
            <a:extLst>
              <a:ext uri="{FF2B5EF4-FFF2-40B4-BE49-F238E27FC236}">
                <a16:creationId xmlns:a16="http://schemas.microsoft.com/office/drawing/2014/main" id="{B7F30CA2-B5FA-9CA2-1942-D223DC17CA4C}"/>
              </a:ext>
            </a:extLst>
          </p:cNvPr>
          <p:cNvSpPr>
            <a:spLocks noGrp="1"/>
          </p:cNvSpPr>
          <p:nvPr>
            <p:ph type="sldNum" sz="quarter" idx="12"/>
          </p:nvPr>
        </p:nvSpPr>
        <p:spPr/>
        <p:txBody>
          <a:bodyPr/>
          <a:lstStyle/>
          <a:p>
            <a:fld id="{89AD4986-9C08-C742-B451-B5C0B742AAD7}" type="slidenum">
              <a:rPr lang="en-US" smtClean="0"/>
              <a:pPr/>
              <a:t>9</a:t>
            </a:fld>
            <a:endParaRPr lang="en-US"/>
          </a:p>
        </p:txBody>
      </p:sp>
    </p:spTree>
    <p:extLst>
      <p:ext uri="{BB962C8B-B14F-4D97-AF65-F5344CB8AC3E}">
        <p14:creationId xmlns:p14="http://schemas.microsoft.com/office/powerpoint/2010/main" val="1249928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1adc90-1e60-4fcf-9d8c-327c36f3d5ed">
      <Terms xmlns="http://schemas.microsoft.com/office/infopath/2007/PartnerControls"/>
    </lcf76f155ced4ddcb4097134ff3c332f>
    <TaxCatchAll xmlns="4fd92b1a-fc9f-4f77-9aa0-4035c507f4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604E05632B54479C8778C370252D1B" ma:contentTypeVersion="18" ma:contentTypeDescription="Create a new document." ma:contentTypeScope="" ma:versionID="72e8c0c8e8ff5c4f988db722eacad38a">
  <xsd:schema xmlns:xsd="http://www.w3.org/2001/XMLSchema" xmlns:xs="http://www.w3.org/2001/XMLSchema" xmlns:p="http://schemas.microsoft.com/office/2006/metadata/properties" xmlns:ns2="801adc90-1e60-4fcf-9d8c-327c36f3d5ed" xmlns:ns3="4fd92b1a-fc9f-4f77-9aa0-4035c507f4e5" targetNamespace="http://schemas.microsoft.com/office/2006/metadata/properties" ma:root="true" ma:fieldsID="59893cde176fac4f02935b72ba9e0382" ns2:_="" ns3:_="">
    <xsd:import namespace="801adc90-1e60-4fcf-9d8c-327c36f3d5ed"/>
    <xsd:import namespace="4fd92b1a-fc9f-4f77-9aa0-4035c507f4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adc90-1e60-4fcf-9d8c-327c36f3d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d92b1a-fc9f-4f77-9aa0-4035c507f4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fe68b40-86ff-4845-9f0b-fe6db42d2834}" ma:internalName="TaxCatchAll" ma:showField="CatchAllData" ma:web="4fd92b1a-fc9f-4f77-9aa0-4035c507f4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73EF4-1FB0-47D0-B46A-884144021E64}">
  <ds:schemaRefs>
    <ds:schemaRef ds:uri="http://schemas.microsoft.com/sharepoint/v3/contenttype/forms"/>
  </ds:schemaRefs>
</ds:datastoreItem>
</file>

<file path=customXml/itemProps2.xml><?xml version="1.0" encoding="utf-8"?>
<ds:datastoreItem xmlns:ds="http://schemas.openxmlformats.org/officeDocument/2006/customXml" ds:itemID="{B93F5AE8-28D6-406E-888B-DE59F1720A1E}">
  <ds:schemaRefs>
    <ds:schemaRef ds:uri="4fd92b1a-fc9f-4f77-9aa0-4035c507f4e5"/>
    <ds:schemaRef ds:uri="801adc90-1e60-4fcf-9d8c-327c36f3d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A14578-4E39-4C24-B1FE-C0CCC72ED765}">
  <ds:schemaRefs>
    <ds:schemaRef ds:uri="4fd92b1a-fc9f-4f77-9aa0-4035c507f4e5"/>
    <ds:schemaRef ds:uri="801adc90-1e60-4fcf-9d8c-327c36f3d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23</Slides>
  <Notes>5</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Best beginnings: caring for babies: bite-size CPD (September 2025)</vt:lpstr>
      <vt:lpstr>Caring for babies:</vt:lpstr>
      <vt:lpstr>Aim:</vt:lpstr>
      <vt:lpstr>Did you know..?</vt:lpstr>
      <vt:lpstr>Every baby needs these for a healthy and happy life:</vt:lpstr>
      <vt:lpstr>1. Loving and nurturing relationships with parent carers:</vt:lpstr>
      <vt:lpstr>PowerPoint Presentation</vt:lpstr>
      <vt:lpstr>Pause to read and reflect:</vt:lpstr>
      <vt:lpstr>2. A safe home free from stress and adversity:</vt:lpstr>
      <vt:lpstr>PowerPoint Presentation</vt:lpstr>
      <vt:lpstr>Pause: watch and reflect:</vt:lpstr>
      <vt:lpstr>3. The right help to develop good language and other cognitive skills:</vt:lpstr>
      <vt:lpstr>3. The right help to develop good language and other cognitive skills:</vt:lpstr>
      <vt:lpstr>3. The right help to develop good language and other cognitive skills:</vt:lpstr>
      <vt:lpstr>Pause: read and reflect:</vt:lpstr>
      <vt:lpstr>4. Support to manage behaviour and regulate their emotions:</vt:lpstr>
      <vt:lpstr>PowerPoint Presentation</vt:lpstr>
      <vt:lpstr>Pause: read and reflect:</vt:lpstr>
      <vt:lpstr>5. Good physical and mental health and access to healthcare:</vt:lpstr>
      <vt:lpstr>Physical guidelines for babies:</vt:lpstr>
      <vt:lpstr>Pause: read and reflect: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Hall.Salter</dc:creator>
  <cp:revision>1</cp:revision>
  <dcterms:created xsi:type="dcterms:W3CDTF">2022-04-23T22:24:44Z</dcterms:created>
  <dcterms:modified xsi:type="dcterms:W3CDTF">2025-09-16T15:52:01Z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0x0101000E604E05632B54479C8778C370252D1B</vt:lpwstr>
  </property>
</Properties>
</file>